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320" r:id="rId4"/>
    <p:sldId id="322" r:id="rId5"/>
    <p:sldId id="323" r:id="rId6"/>
    <p:sldId id="321" r:id="rId7"/>
    <p:sldId id="268" r:id="rId8"/>
    <p:sldId id="295" r:id="rId9"/>
    <p:sldId id="32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215764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Silové kabely pro energetiku do 1kV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silové kabely pro energetiku do 1kV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 pro energetiku do 1kV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NN: ukázka 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370" y="2492896"/>
            <a:ext cx="5586413" cy="393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7753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 pro energetiku do 1kV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222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do 1kV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Použití: </a:t>
            </a:r>
            <a:r>
              <a:rPr lang="cs-CZ" dirty="0"/>
              <a:t>Kabely jsou určeny pro pevný rozvod elektrické energie v zemi nebo ve vnějším prostředí</a:t>
            </a:r>
            <a:endParaRPr lang="cs-CZ" b="1" dirty="0" smtClean="0"/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6513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 pro energetiku do 1kV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NN: ukázka 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370" y="2492896"/>
            <a:ext cx="5586413" cy="393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136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99209" y="620688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 pro energetiku do 1kV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Kabel s plastovou izolací </a:t>
            </a:r>
            <a:r>
              <a:rPr lang="cs-CZ" b="1" dirty="0" smtClean="0"/>
              <a:t>NN</a:t>
            </a:r>
            <a:r>
              <a:rPr lang="cs-CZ" b="1" smtClean="0"/>
              <a:t>: ukázka</a:t>
            </a:r>
            <a:endParaRPr lang="cs-CZ" b="1" dirty="0" smtClean="0"/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370" y="3140968"/>
            <a:ext cx="558641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22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Jakou izolaci jádra má kabel AYKY. </a:t>
            </a:r>
            <a:r>
              <a:rPr lang="cs-CZ" b="1" dirty="0"/>
              <a:t>							</a:t>
            </a:r>
            <a:endParaRPr lang="cs-CZ" dirty="0"/>
          </a:p>
          <a:p>
            <a:r>
              <a:rPr lang="cs-CZ" dirty="0"/>
              <a:t> 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					</a:t>
            </a:r>
            <a:br>
              <a:rPr lang="cs-CZ" dirty="0">
                <a:solidFill>
                  <a:schemeClr val="tx2"/>
                </a:solidFill>
              </a:rPr>
            </a:br>
            <a:r>
              <a:rPr lang="cs-CZ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195736" y="3680157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PVC-izolace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pPr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Silové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pro energetiku do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1kV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Jaké izolac</a:t>
            </a:r>
            <a:r>
              <a:rPr lang="cs-CZ" b="1" dirty="0"/>
              <a:t>e</a:t>
            </a:r>
            <a:r>
              <a:rPr lang="cs-CZ" b="1" dirty="0" smtClean="0"/>
              <a:t> </a:t>
            </a:r>
            <a:r>
              <a:rPr lang="cs-CZ" b="1" dirty="0"/>
              <a:t>má kabel </a:t>
            </a:r>
            <a:r>
              <a:rPr lang="cs-CZ" b="1" dirty="0" smtClean="0"/>
              <a:t>NAYY-J</a:t>
            </a:r>
            <a:endParaRPr lang="cs-CZ" b="1" dirty="0"/>
          </a:p>
          <a:p>
            <a:pPr mar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r>
              <a:rPr lang="cs-CZ" sz="1800" dirty="0">
                <a:solidFill>
                  <a:schemeClr val="tx2"/>
                </a:solidFill>
              </a:rPr>
              <a:t> 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2195736" y="335699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PVC-izolace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</a:t>
            </a:r>
            <a:r>
              <a:rPr lang="cs-CZ" dirty="0" smtClean="0"/>
              <a:t>s</a:t>
            </a:r>
          </a:p>
          <a:p>
            <a:r>
              <a:rPr lang="cs-CZ" dirty="0"/>
              <a:t>Podniková norma energetiky pro rozvod elektrické energie PNE 34 7614. </a:t>
            </a:r>
            <a:r>
              <a:rPr lang="cs-CZ" i="1" dirty="0"/>
              <a:t>Podniková norma energetiky pro rozvod elektrické energie PNE 34 7614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96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18583</TotalTime>
  <Words>225</Words>
  <Application>Microsoft Office PowerPoint</Application>
  <PresentationFormat>Předvádění na obrazovce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Silové kabely pro energetiku do 1kV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149</cp:revision>
  <dcterms:created xsi:type="dcterms:W3CDTF">2014-04-06T14:10:38Z</dcterms:created>
  <dcterms:modified xsi:type="dcterms:W3CDTF">2014-10-15T21:09:46Z</dcterms:modified>
</cp:coreProperties>
</file>