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9" r:id="rId2"/>
    <p:sldId id="261" r:id="rId3"/>
    <p:sldId id="256" r:id="rId4"/>
    <p:sldId id="262" r:id="rId5"/>
    <p:sldId id="277" r:id="rId6"/>
    <p:sldId id="260" r:id="rId7"/>
    <p:sldId id="276" r:id="rId8"/>
    <p:sldId id="295" r:id="rId9"/>
    <p:sldId id="294" r:id="rId10"/>
    <p:sldId id="286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11B01-4532-45A8-81ED-D4FA52D2093D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BBC60-7CA5-4196-BEEF-C8E9B89143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65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757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2" y="1380070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8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3" y="5883277"/>
            <a:ext cx="432404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12572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5765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902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3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8322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469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8896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610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6577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7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40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8" y="5867133"/>
            <a:ext cx="551167" cy="365125"/>
          </a:xfrm>
        </p:spPr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7126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0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089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4" y="2667001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8655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9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435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6552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4528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4" y="685801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3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1105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5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5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7029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alphaModFix amt="83000"/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2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2667001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7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1" y="5883277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8" y="5883277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6775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8392046"/>
              </p:ext>
            </p:extLst>
          </p:nvPr>
        </p:nvGraphicFramePr>
        <p:xfrm>
          <a:off x="1729209" y="1639475"/>
          <a:ext cx="9323109" cy="4270535"/>
        </p:xfrm>
        <a:graphic>
          <a:graphicData uri="http://schemas.openxmlformats.org/drawingml/2006/table">
            <a:tbl>
              <a:tblPr/>
              <a:tblGrid>
                <a:gridCol w="2954861"/>
                <a:gridCol w="6368248"/>
              </a:tblGrid>
              <a:tr h="492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VY_32_INOVACE_536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Stejnosměrné stroje – konstrukční uspořádání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14. 4. 2014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Stator, rotor, komutátor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3000563" y="6222179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67382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3843" y="1373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Seznam použitých zdrojů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648881" y="1455312"/>
            <a:ext cx="9373159" cy="35630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dirty="0" smtClean="0"/>
              <a:t>[</a:t>
            </a:r>
            <a:r>
              <a:rPr lang="cs-CZ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1]	</a:t>
            </a:r>
            <a:r>
              <a:rPr lang="cs-CZ" sz="2200" dirty="0"/>
              <a:t>VAVŘIŇÁK, Petr. </a:t>
            </a:r>
            <a:r>
              <a:rPr lang="cs-CZ" sz="2200" i="1" dirty="0"/>
              <a:t>Elektrické stroje - pohony</a:t>
            </a:r>
            <a:r>
              <a:rPr lang="cs-CZ" sz="2200" dirty="0"/>
              <a:t> [online]. Ostrava: SŠE Ostrava, </a:t>
            </a:r>
            <a:r>
              <a:rPr lang="cs-CZ" sz="2200" dirty="0" smtClean="0"/>
              <a:t>projekt č</a:t>
            </a:r>
            <a:r>
              <a:rPr lang="cs-CZ" sz="2200" dirty="0"/>
              <a:t>. CZ.1.07/1.1.24/01.0066, 2013</a:t>
            </a:r>
            <a:r>
              <a:rPr lang="cs-CZ" sz="2200"/>
              <a:t>, </a:t>
            </a:r>
            <a:r>
              <a:rPr lang="cs-CZ" sz="2200" smtClean="0"/>
              <a:t>[</a:t>
            </a:r>
            <a:r>
              <a:rPr lang="cs-CZ" sz="2200" dirty="0"/>
              <a:t>cit. 2014-04-04].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xmlns="" val="3297897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146429" y="640695"/>
            <a:ext cx="6400800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108199" y="4196586"/>
            <a:ext cx="9372601" cy="181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</a:pPr>
            <a:endParaRPr lang="cs-CZ" sz="1000" dirty="0" smtClean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Výukový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procvičování učiva se kliknutím na zástupný symbol           zobrazí v symbolu správná odpověď. 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7489063" y="5808135"/>
            <a:ext cx="304800" cy="135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2108199" y="1421415"/>
            <a:ext cx="8619067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Výukový materiál vysvětluje konstrukční uspořádání statoru a rotoru stejnosměrných strojů . Dále konkretizuje úpravu konstrukce komutátoru.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55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6736" y="2391890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Konstrukční uspořádání </a:t>
            </a:r>
            <a: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stejnosměrných strojů</a:t>
            </a:r>
            <a:endParaRPr lang="cs-CZ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246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76016" y="685802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dirty="0"/>
              <a:t> </a:t>
            </a:r>
            <a:br>
              <a:rPr lang="cs-CZ" sz="3600" dirty="0"/>
            </a:br>
            <a:endParaRPr lang="cs-CZ" sz="36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-1336284" y="1903357"/>
            <a:ext cx="126507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2000" dirty="0"/>
              <a:t>				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587322" y="355242"/>
            <a:ext cx="10018713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cs-CZ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Stejnosměrné stroje se skládají ze statoru a rotoru.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cs-CZ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01" t="16994" r="12160" b="20084"/>
          <a:stretch/>
        </p:blipFill>
        <p:spPr bwMode="auto">
          <a:xfrm>
            <a:off x="1760961" y="1824029"/>
            <a:ext cx="3687406" cy="42871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6" t="31663" r="3438" b="38471"/>
          <a:stretch/>
        </p:blipFill>
        <p:spPr bwMode="auto">
          <a:xfrm>
            <a:off x="5968282" y="2694985"/>
            <a:ext cx="5826447" cy="25776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726020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861556" y="2326817"/>
            <a:ext cx="4500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Kostra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Hlavní póly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Vinutí hlavních pólů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Pomocné póly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Vinutí pomocných pólů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Kompenzační vinutí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36" t="26230" r="28468" b="26815"/>
          <a:stretch/>
        </p:blipFill>
        <p:spPr bwMode="auto">
          <a:xfrm>
            <a:off x="6842798" y="1533318"/>
            <a:ext cx="4541320" cy="53088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946447" y="560673"/>
            <a:ext cx="5904180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latin typeface="Arial" pitchFamily="34" charset="0"/>
                <a:cs typeface="Arial" pitchFamily="34" charset="0"/>
              </a:rPr>
              <a:t>Stator se skládá z těchto částí:</a:t>
            </a:r>
          </a:p>
        </p:txBody>
      </p:sp>
    </p:spTree>
    <p:extLst>
      <p:ext uri="{BB962C8B-B14F-4D97-AF65-F5344CB8AC3E}">
        <p14:creationId xmlns:p14="http://schemas.microsoft.com/office/powerpoint/2010/main" xmlns="" val="512677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1937" y="1095376"/>
            <a:ext cx="10018713" cy="1218414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019983" y="560673"/>
            <a:ext cx="6540573" cy="739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b="1" dirty="0" smtClean="0">
                <a:latin typeface="Arial" pitchFamily="34" charset="0"/>
                <a:cs typeface="Arial" pitchFamily="34" charset="0"/>
              </a:rPr>
              <a:t>Rotor </a:t>
            </a:r>
            <a:r>
              <a:rPr lang="cs-CZ" sz="3200" b="1" dirty="0">
                <a:latin typeface="Arial" pitchFamily="34" charset="0"/>
                <a:cs typeface="Arial" pitchFamily="34" charset="0"/>
              </a:rPr>
              <a:t>se skládá z těchto částí: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62886" y="2446549"/>
            <a:ext cx="470079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Hřídel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Svazek rotorových plechů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Vinutí rotoru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Komutátor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121" r="3409" b="38425"/>
          <a:stretch/>
        </p:blipFill>
        <p:spPr bwMode="auto">
          <a:xfrm>
            <a:off x="5293710" y="2401803"/>
            <a:ext cx="6370042" cy="2650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36714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661717" y="560673"/>
            <a:ext cx="7257115" cy="1305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Komutátor:</a:t>
            </a:r>
          </a:p>
          <a:p>
            <a:pPr algn="ctr">
              <a:lnSpc>
                <a:spcPct val="150000"/>
              </a:lnSpc>
            </a:pP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je součástí rotoru stejnosměrného stroje 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34" t="20130" r="8023" b="23586"/>
          <a:stretch/>
        </p:blipFill>
        <p:spPr bwMode="auto">
          <a:xfrm>
            <a:off x="7813109" y="2528637"/>
            <a:ext cx="3882606" cy="36296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120462" y="2684125"/>
            <a:ext cx="7591538" cy="2897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Skládá se z těchto částí: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Měděná lamela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Pevná část stahovací konstrukce(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je spojena s hřídelí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 perem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14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Volná část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stahovací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konstrukce(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13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je spojena s pevnou částí šroubem (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122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661717" y="560673"/>
            <a:ext cx="7257115" cy="1305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Komutátor:</a:t>
            </a:r>
          </a:p>
          <a:p>
            <a:pPr algn="ctr">
              <a:lnSpc>
                <a:spcPct val="150000"/>
              </a:lnSpc>
            </a:pPr>
            <a:r>
              <a:rPr lang="cs-CZ" sz="2800" b="1" dirty="0" smtClean="0">
                <a:latin typeface="Arial" pitchFamily="34" charset="0"/>
                <a:cs typeface="Arial" pitchFamily="34" charset="0"/>
              </a:rPr>
              <a:t>je součástí rotoru stejnosměrného stroje </a:t>
            </a:r>
            <a:endParaRPr lang="cs-CZ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34" t="20130" r="8023" b="23586"/>
          <a:stretch/>
        </p:blipFill>
        <p:spPr bwMode="auto">
          <a:xfrm>
            <a:off x="7813109" y="2528637"/>
            <a:ext cx="3882606" cy="36296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184855" y="2520000"/>
            <a:ext cx="763017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16 = značka pro opracování 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17 = praporek pro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naletování konců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vinutí rotoru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18 = uhlíkové kartáče </a:t>
            </a: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jsou drženy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nosičem kartáčů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latin typeface="Arial" pitchFamily="34" charset="0"/>
                <a:cs typeface="Arial" pitchFamily="34" charset="0"/>
              </a:rPr>
              <a:t>upevněným 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ve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statoru</a:t>
            </a:r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909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57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770017" y="1288870"/>
            <a:ext cx="8275750" cy="6374673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Stejnosměrné stroje jsou konstrukčně složeny z těchto částí :</a:t>
            </a:r>
            <a:endParaRPr lang="cs-CZ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100" dirty="0" smtClean="0">
                <a:latin typeface="Arial" panose="020B0604020202020204" pitchFamily="34" charset="0"/>
                <a:cs typeface="Arial" pitchFamily="34" charset="0"/>
              </a:rPr>
              <a:t>2.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latin typeface="Arial" pitchFamily="34" charset="0"/>
                <a:cs typeface="Arial" pitchFamily="34" charset="0"/>
              </a:rPr>
              <a:t>Stator je složen z </a:t>
            </a:r>
            <a:r>
              <a:rPr lang="cs-CZ" sz="21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Kompen</a:t>
            </a:r>
            <a:r>
              <a:rPr lang="cs-CZ" sz="21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zační vinutí je součástí 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sz="2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Komutátor se nachází na :</a:t>
            </a: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5907892" y="3165043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Hlavních a pomocných pólů, vinutí.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5907892" y="4458265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Hlavních pólů.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5907892" y="5866094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Rotoru.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5907892" y="1871821"/>
            <a:ext cx="4049486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Stator a rotor.</a:t>
            </a:r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166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Červeno-fialová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axa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2477</TotalTime>
  <Words>329</Words>
  <Application>Microsoft Office PowerPoint</Application>
  <PresentationFormat>Vlastní</PresentationFormat>
  <Paragraphs>83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Paralaxa</vt:lpstr>
      <vt:lpstr>Snímek 1</vt:lpstr>
      <vt:lpstr>Snímek 2</vt:lpstr>
      <vt:lpstr>Konstrukční uspořádání  stejnosměrných strojů</vt:lpstr>
      <vt:lpstr>    </vt:lpstr>
      <vt:lpstr>Snímek 5</vt:lpstr>
      <vt:lpstr>   </vt:lpstr>
      <vt:lpstr>Snímek 7</vt:lpstr>
      <vt:lpstr>Snímek 8</vt:lpstr>
      <vt:lpstr>Shrnutí učiva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Řízení otáček  asynchronních motorů</dc:title>
  <dc:creator>Edita</dc:creator>
  <cp:lastModifiedBy>Erda</cp:lastModifiedBy>
  <cp:revision>131</cp:revision>
  <dcterms:created xsi:type="dcterms:W3CDTF">2014-02-16T11:07:47Z</dcterms:created>
  <dcterms:modified xsi:type="dcterms:W3CDTF">2014-08-24T21:07:52Z</dcterms:modified>
</cp:coreProperties>
</file>