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70" r:id="rId2"/>
    <p:sldId id="272" r:id="rId3"/>
    <p:sldId id="256" r:id="rId4"/>
    <p:sldId id="260" r:id="rId5"/>
    <p:sldId id="257" r:id="rId6"/>
    <p:sldId id="258" r:id="rId7"/>
    <p:sldId id="259" r:id="rId8"/>
    <p:sldId id="268" r:id="rId9"/>
    <p:sldId id="261" r:id="rId10"/>
    <p:sldId id="262" r:id="rId11"/>
    <p:sldId id="263" r:id="rId12"/>
    <p:sldId id="264" r:id="rId13"/>
    <p:sldId id="267" r:id="rId14"/>
    <p:sldId id="269" r:id="rId15"/>
    <p:sldId id="266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92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943060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1248291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0811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4370974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893056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719970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784692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1889670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665610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74919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87422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3894896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9658624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193150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000583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22834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5775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otorgear.cz/elektromotory-siemens-1la7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532" y="0"/>
            <a:ext cx="7150915" cy="156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oup 46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66581224"/>
              </p:ext>
            </p:extLst>
          </p:nvPr>
        </p:nvGraphicFramePr>
        <p:xfrm>
          <a:off x="765455" y="1562670"/>
          <a:ext cx="8001000" cy="4150925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VY_32_INOVACE_524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Asynchronní stroje – Rozdělení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asynchronních strojů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29. 12. 2013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motor, alternátor, indukční brzda, měnič kmitočtu, stroje kroužkové a stroje nakrátko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1508449" y="586915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="" xmlns:p14="http://schemas.microsoft.com/office/powerpoint/2010/main" val="1399444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112108" y="2136339"/>
            <a:ext cx="8031892" cy="1652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cs-CZ" sz="3600" b="1" dirty="0" smtClean="0">
                <a:solidFill>
                  <a:prstClr val="black"/>
                </a:solidFill>
              </a:rPr>
              <a:t>Rozdělení </a:t>
            </a:r>
            <a:r>
              <a:rPr lang="cs-CZ" sz="3600" b="1" dirty="0">
                <a:solidFill>
                  <a:prstClr val="black"/>
                </a:solidFill>
              </a:rPr>
              <a:t>asynchronních strojů podle </a:t>
            </a:r>
            <a:r>
              <a:rPr lang="cs-CZ" sz="3600" b="1" dirty="0" smtClean="0">
                <a:solidFill>
                  <a:prstClr val="black"/>
                </a:solidFill>
              </a:rPr>
              <a:t>provedení rotorového </a:t>
            </a:r>
            <a:r>
              <a:rPr lang="cs-CZ" sz="3600" b="1" dirty="0">
                <a:solidFill>
                  <a:prstClr val="black"/>
                </a:solidFill>
              </a:rPr>
              <a:t>vinutí: </a:t>
            </a:r>
          </a:p>
        </p:txBody>
      </p:sp>
    </p:spTree>
    <p:extLst>
      <p:ext uri="{BB962C8B-B14F-4D97-AF65-F5344CB8AC3E}">
        <p14:creationId xmlns="" xmlns:p14="http://schemas.microsoft.com/office/powerpoint/2010/main" val="3417075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1. Stroje </a:t>
            </a:r>
            <a:r>
              <a:rPr lang="cs-CZ" b="1" dirty="0"/>
              <a:t>kroužkové 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32243" y="3605427"/>
            <a:ext cx="8596668" cy="157096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Vsypávané (drátové) vinutí, jehož jedny konce jsou spojeny do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dirty="0" smtClean="0"/>
              <a:t>uzlu </a:t>
            </a:r>
            <a:r>
              <a:rPr lang="cs-CZ" dirty="0"/>
              <a:t>a druhé jsou vyvedeny na kroužky, které jsou přes kartáče spojeny s </a:t>
            </a:r>
            <a:r>
              <a:rPr lang="cs-CZ" dirty="0" smtClean="0"/>
              <a:t> rotorovým spouštěčem.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389052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2. Stroje </a:t>
            </a:r>
            <a:r>
              <a:rPr lang="cs-CZ" b="1" dirty="0"/>
              <a:t>nakrátko 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1072751" y="3682313"/>
            <a:ext cx="8596668" cy="1679428"/>
          </a:xfrm>
        </p:spPr>
        <p:txBody>
          <a:bodyPr/>
          <a:lstStyle/>
          <a:p>
            <a:r>
              <a:rPr lang="cs-CZ" dirty="0" smtClean="0"/>
              <a:t>Rotorové </a:t>
            </a:r>
            <a:r>
              <a:rPr lang="cs-CZ" dirty="0"/>
              <a:t>vinutí </a:t>
            </a:r>
            <a:r>
              <a:rPr lang="cs-CZ" dirty="0" smtClean="0"/>
              <a:t>je trvale spojeno </a:t>
            </a:r>
            <a:r>
              <a:rPr lang="cs-CZ" dirty="0"/>
              <a:t>čelními kruhy </a:t>
            </a:r>
            <a:r>
              <a:rPr lang="cs-CZ" dirty="0" smtClean="0"/>
              <a:t>nakrátko.</a:t>
            </a:r>
            <a:endParaRPr lang="cs-CZ" dirty="0"/>
          </a:p>
          <a:p>
            <a:r>
              <a:rPr lang="cs-CZ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095470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596313" cy="717550"/>
          </a:xfrm>
        </p:spPr>
        <p:txBody>
          <a:bodyPr>
            <a:noAutofit/>
          </a:bodyPr>
          <a:lstStyle/>
          <a:p>
            <a:pPr algn="ctr"/>
            <a:r>
              <a:rPr lang="cs-CZ" b="1" dirty="0" smtClean="0"/>
              <a:t>Test</a:t>
            </a:r>
            <a:br>
              <a:rPr lang="cs-CZ" b="1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700388" y="1646710"/>
            <a:ext cx="4183063" cy="971550"/>
          </a:xfrm>
        </p:spPr>
        <p:txBody>
          <a:bodyPr>
            <a:noAutofit/>
          </a:bodyPr>
          <a:lstStyle/>
          <a:p>
            <a:r>
              <a:rPr lang="cs-CZ" dirty="0" smtClean="0"/>
              <a:t>1. Asynchronní stroj, který přeměňuje energii elektrickou na energii mechanickou se nazývá: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4294967295"/>
          </p:nvPr>
        </p:nvSpPr>
        <p:spPr>
          <a:xfrm>
            <a:off x="700388" y="4228373"/>
            <a:ext cx="4184650" cy="971550"/>
          </a:xfrm>
        </p:spPr>
        <p:txBody>
          <a:bodyPr>
            <a:noAutofit/>
          </a:bodyPr>
          <a:lstStyle/>
          <a:p>
            <a:r>
              <a:rPr lang="cs-CZ" dirty="0" smtClean="0"/>
              <a:t>2. Asynchronní stroj, který přeměňuje energii mechanickou na energii elektrickou se nazývá:</a:t>
            </a:r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12" name="Ovál 11"/>
          <p:cNvSpPr/>
          <p:nvPr/>
        </p:nvSpPr>
        <p:spPr>
          <a:xfrm>
            <a:off x="5826961" y="1771821"/>
            <a:ext cx="2026508" cy="1692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motor</a:t>
            </a:r>
            <a:endParaRPr lang="cs-CZ" dirty="0"/>
          </a:p>
        </p:txBody>
      </p:sp>
      <p:sp>
        <p:nvSpPr>
          <p:cNvPr id="13" name="Ovál 12"/>
          <p:cNvSpPr/>
          <p:nvPr/>
        </p:nvSpPr>
        <p:spPr>
          <a:xfrm>
            <a:off x="5913459" y="4436378"/>
            <a:ext cx="1940010" cy="1692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generátor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5832123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4294967295"/>
          </p:nvPr>
        </p:nvSpPr>
        <p:spPr>
          <a:xfrm>
            <a:off x="494270" y="1203904"/>
            <a:ext cx="4852087" cy="199355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cs-CZ" dirty="0" smtClean="0"/>
              <a:t>3</a:t>
            </a:r>
            <a:r>
              <a:rPr lang="cs-CZ" dirty="0"/>
              <a:t>. Podle způsobu napájení a podle uspořádání statorového vinutí rozeznáváme asynchronní stroje: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494270" y="3590624"/>
            <a:ext cx="4184650" cy="1958916"/>
          </a:xfrm>
        </p:spPr>
        <p:txBody>
          <a:bodyPr/>
          <a:lstStyle/>
          <a:p>
            <a:r>
              <a:rPr lang="cs-CZ" dirty="0" smtClean="0"/>
              <a:t>4. Podle provedení rotorového vinutí rozeznáváme asynchronní stroje:</a:t>
            </a:r>
            <a:endParaRPr lang="cs-CZ" dirty="0"/>
          </a:p>
        </p:txBody>
      </p:sp>
      <p:sp>
        <p:nvSpPr>
          <p:cNvPr id="7" name="Ovál 6"/>
          <p:cNvSpPr/>
          <p:nvPr/>
        </p:nvSpPr>
        <p:spPr>
          <a:xfrm>
            <a:off x="5063878" y="1504584"/>
            <a:ext cx="2130835" cy="1692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Jednofázové a třífázové</a:t>
            </a:r>
            <a:endParaRPr lang="cs-CZ" dirty="0"/>
          </a:p>
        </p:txBody>
      </p:sp>
      <p:sp>
        <p:nvSpPr>
          <p:cNvPr id="11" name="Ovál 10"/>
          <p:cNvSpPr/>
          <p:nvPr/>
        </p:nvSpPr>
        <p:spPr>
          <a:xfrm>
            <a:off x="5063878" y="4258593"/>
            <a:ext cx="2131200" cy="1692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Kroužkové a nakrátko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26291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použitých zdrojů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[1]	VOŽENÍLEK</a:t>
            </a:r>
            <a:r>
              <a:rPr lang="cs-CZ" dirty="0"/>
              <a:t>, Ladislav; LSTIBŮREK, František. </a:t>
            </a:r>
            <a:r>
              <a:rPr lang="cs-CZ" i="1" dirty="0"/>
              <a:t>Základy elektrotechniky II</a:t>
            </a:r>
            <a:r>
              <a:rPr lang="cs-CZ" dirty="0"/>
              <a:t>. </a:t>
            </a:r>
            <a:r>
              <a:rPr lang="cs-CZ" dirty="0" smtClean="0"/>
              <a:t>	    	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technické literatury, 1985, ISBN 04-522-85.</a:t>
            </a:r>
          </a:p>
          <a:p>
            <a:pPr marL="0" indent="0">
              <a:buNone/>
            </a:pPr>
            <a:r>
              <a:rPr lang="cs-CZ" dirty="0" smtClean="0"/>
              <a:t>[2]	ŘÍHA</a:t>
            </a:r>
            <a:r>
              <a:rPr lang="cs-CZ" dirty="0"/>
              <a:t>, Josef. </a:t>
            </a:r>
            <a:r>
              <a:rPr lang="cs-CZ" i="1" dirty="0" smtClean="0"/>
              <a:t>Elektrické </a:t>
            </a:r>
            <a:r>
              <a:rPr lang="cs-CZ" i="1" dirty="0"/>
              <a:t>stroje a přístroje</a:t>
            </a:r>
            <a:r>
              <a:rPr lang="cs-CZ" dirty="0"/>
              <a:t>. </a:t>
            </a:r>
            <a:r>
              <a:rPr lang="cs-CZ" dirty="0" smtClean="0"/>
              <a:t>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</a:t>
            </a:r>
            <a:r>
              <a:rPr lang="cs-CZ" dirty="0" smtClean="0"/>
              <a:t>	   	    	technické </a:t>
            </a:r>
            <a:r>
              <a:rPr lang="cs-CZ" dirty="0"/>
              <a:t>literatury, 1986, ISBN 04-527-86.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[3]	VAVŘIŇÁK</a:t>
            </a:r>
            <a:r>
              <a:rPr lang="cs-CZ" dirty="0"/>
              <a:t>, Petr. </a:t>
            </a:r>
            <a:r>
              <a:rPr lang="cs-CZ" i="1" dirty="0"/>
              <a:t>Elektrické stroje a přístroje</a:t>
            </a:r>
            <a:r>
              <a:rPr lang="cs-CZ" dirty="0"/>
              <a:t>: Učební texty pro žáky naší </a:t>
            </a:r>
            <a:r>
              <a:rPr lang="cs-CZ" dirty="0" smtClean="0"/>
              <a:t>   	    	školy </a:t>
            </a:r>
            <a:r>
              <a:rPr lang="cs-CZ" dirty="0"/>
              <a:t>[online]. [cit. 29.12.2013].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Dostupný </a:t>
            </a:r>
            <a:r>
              <a:rPr lang="cs-CZ" dirty="0"/>
              <a:t>na </a:t>
            </a:r>
            <a:r>
              <a:rPr lang="cs-CZ" dirty="0" smtClean="0"/>
              <a:t>WWW: http</a:t>
            </a:r>
            <a:r>
              <a:rPr lang="cs-CZ" dirty="0"/>
              <a:t>://</a:t>
            </a:r>
            <a:r>
              <a:rPr lang="cs-CZ" dirty="0" smtClean="0"/>
              <a:t>dev.webdevel.cz/na-jizdarne.cz/wp-			    	</a:t>
            </a:r>
            <a:r>
              <a:rPr lang="cs-CZ" dirty="0" err="1" smtClean="0"/>
              <a:t>content</a:t>
            </a:r>
            <a:r>
              <a:rPr lang="cs-CZ" dirty="0" smtClean="0"/>
              <a:t>/</a:t>
            </a:r>
            <a:r>
              <a:rPr lang="cs-CZ" dirty="0" err="1" smtClean="0"/>
              <a:t>uploads</a:t>
            </a:r>
            <a:r>
              <a:rPr lang="cs-CZ" dirty="0" smtClean="0"/>
              <a:t>/2013/10/elektricke_stroje_a_pristroje.pdf </a:t>
            </a:r>
          </a:p>
          <a:p>
            <a:pPr marL="0" indent="0">
              <a:buNone/>
            </a:pPr>
            <a:r>
              <a:rPr lang="cs-CZ" dirty="0" smtClean="0"/>
              <a:t>Obr. NEZNÁMÝ</a:t>
            </a:r>
            <a:r>
              <a:rPr lang="cs-CZ" dirty="0"/>
              <a:t>. </a:t>
            </a:r>
            <a:r>
              <a:rPr lang="cs-CZ" i="1" dirty="0" err="1"/>
              <a:t>motorgear</a:t>
            </a:r>
            <a:r>
              <a:rPr lang="cs-CZ" dirty="0"/>
              <a:t> [online]. [cit. 25.12.2013]. Dostupný na WWW: </a:t>
            </a:r>
            <a:r>
              <a:rPr lang="cs-CZ" dirty="0" smtClean="0"/>
              <a:t>			http</a:t>
            </a:r>
            <a:r>
              <a:rPr lang="cs-CZ" dirty="0"/>
              <a:t>://www.motorgear.cz/elektromotory-siemens-1la7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254224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721325" y="969850"/>
            <a:ext cx="8534400" cy="59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3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947351" y="3624161"/>
            <a:ext cx="8305800" cy="23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testu se kliknutím myší na zástupný symbol 	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 </a:t>
            </a:r>
            <a:r>
              <a:rPr lang="cs-CZ" dirty="0" smtClean="0">
                <a:latin typeface="Times New Roman" pitchFamily="18" charset="0"/>
                <a:ea typeface="Calibri" pitchFamily="34" charset="0"/>
              </a:rPr>
              <a:t>         objeví v zástupném symbolu správná odpověď.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Ovál 1"/>
          <p:cNvSpPr/>
          <p:nvPr/>
        </p:nvSpPr>
        <p:spPr>
          <a:xfrm>
            <a:off x="5515116" y="5334000"/>
            <a:ext cx="555483" cy="247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833050" y="1834186"/>
            <a:ext cx="8310949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Cílem výukového materiálu je seznámit žáky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 rozdělením asynchronních strojů a definovat základní typy asynchronních strojů. 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4265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480" y="3576422"/>
            <a:ext cx="2664364" cy="2046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83534" y="1602322"/>
            <a:ext cx="6444920" cy="1679832"/>
          </a:xfrm>
        </p:spPr>
        <p:txBody>
          <a:bodyPr>
            <a:noAutofit/>
          </a:bodyPr>
          <a:lstStyle/>
          <a:p>
            <a:pPr algn="ctr"/>
            <a:r>
              <a:rPr lang="cs-CZ" sz="4800" b="1" dirty="0" smtClean="0"/>
              <a:t>Rozdělení asynchronních strojů</a:t>
            </a:r>
            <a:endParaRPr lang="cs-CZ" sz="48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4294967295"/>
          </p:nvPr>
        </p:nvSpPr>
        <p:spPr>
          <a:xfrm>
            <a:off x="0" y="4051300"/>
            <a:ext cx="7767638" cy="1096963"/>
          </a:xfrm>
        </p:spPr>
        <p:txBody>
          <a:bodyPr/>
          <a:lstStyle/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1821423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87218" y="2327922"/>
            <a:ext cx="700384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3600" b="1" dirty="0" smtClean="0"/>
              <a:t>Rozdělení asynchronních strojů</a:t>
            </a:r>
          </a:p>
          <a:p>
            <a:pPr algn="ctr">
              <a:lnSpc>
                <a:spcPct val="150000"/>
              </a:lnSpc>
            </a:pPr>
            <a:r>
              <a:rPr lang="cs-CZ" sz="3600" b="1" dirty="0" smtClean="0"/>
              <a:t>podle </a:t>
            </a:r>
            <a:r>
              <a:rPr lang="cs-CZ" sz="3600" b="1" dirty="0"/>
              <a:t>způsobu </a:t>
            </a:r>
            <a:r>
              <a:rPr lang="cs-CZ" sz="3600" b="1" dirty="0" smtClean="0"/>
              <a:t>práce: </a:t>
            </a:r>
          </a:p>
        </p:txBody>
      </p:sp>
    </p:spTree>
    <p:extLst>
      <p:ext uri="{BB962C8B-B14F-4D97-AF65-F5344CB8AC3E}">
        <p14:creationId xmlns="" xmlns:p14="http://schemas.microsoft.com/office/powerpoint/2010/main" val="3328002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1. Asynchronní motor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1369313" y="3580714"/>
            <a:ext cx="8596668" cy="157096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V asynchronním motoru se </a:t>
            </a:r>
            <a:r>
              <a:rPr lang="cs-CZ" dirty="0"/>
              <a:t>přiváděná elektrická energie mění </a:t>
            </a:r>
            <a:r>
              <a:rPr lang="cs-CZ" dirty="0" smtClean="0"/>
              <a:t>na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 energii mechanickou,</a:t>
            </a:r>
            <a:r>
              <a:rPr lang="cs-CZ" dirty="0"/>
              <a:t> která přemáhá odpor poháněného </a:t>
            </a:r>
            <a:r>
              <a:rPr lang="cs-CZ" dirty="0" smtClean="0"/>
              <a:t>zařízení.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Používá se nejčastěji v pohonech.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338066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2. Asynchronní generátor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887400" y="3605428"/>
            <a:ext cx="8596668" cy="157096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dirty="0" smtClean="0"/>
              <a:t>V asynchronním generátoru se mechanická energie přiváděná na rotor mění na energii elektrickou, odebíranou ze statorového vinutí.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dirty="0" smtClean="0"/>
              <a:t>Dnes se používá ojediněle.</a:t>
            </a:r>
          </a:p>
          <a:p>
            <a:pPr>
              <a:spcBef>
                <a:spcPts val="0"/>
              </a:spcBef>
            </a:pP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335456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3. Indukční </a:t>
            </a:r>
            <a:r>
              <a:rPr lang="cs-CZ" b="1" dirty="0"/>
              <a:t>brzda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1394027" y="3593070"/>
            <a:ext cx="8596668" cy="157096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K </a:t>
            </a:r>
            <a:r>
              <a:rPr lang="cs-CZ" dirty="0"/>
              <a:t>brzdění </a:t>
            </a:r>
            <a:r>
              <a:rPr lang="cs-CZ" dirty="0" smtClean="0"/>
              <a:t>využívá točivého </a:t>
            </a:r>
            <a:r>
              <a:rPr lang="cs-CZ" dirty="0"/>
              <a:t>momentu vznikajícího otáčením rotoru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dirty="0"/>
              <a:t>proti směru, kterým by se točil působením elektromagnetických </a:t>
            </a:r>
            <a:r>
              <a:rPr lang="cs-CZ" dirty="0" smtClean="0"/>
              <a:t>sil.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dirty="0" smtClean="0"/>
              <a:t>Používá se především </a:t>
            </a:r>
            <a:r>
              <a:rPr lang="cs-CZ" dirty="0"/>
              <a:t>v laboratořích k měření zatěžovacího </a:t>
            </a:r>
            <a:r>
              <a:rPr lang="cs-CZ" dirty="0" smtClean="0"/>
              <a:t>momentu.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717875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4. Asynchronní </a:t>
            </a:r>
            <a:r>
              <a:rPr lang="cs-CZ" b="1" dirty="0"/>
              <a:t>měnič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kmitočtu 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10968" y="3679568"/>
            <a:ext cx="8596668" cy="1570962"/>
          </a:xfrm>
        </p:spPr>
        <p:txBody>
          <a:bodyPr/>
          <a:lstStyle/>
          <a:p>
            <a:r>
              <a:rPr lang="cs-CZ" dirty="0" smtClean="0"/>
              <a:t>Využívá </a:t>
            </a:r>
            <a:r>
              <a:rPr lang="cs-CZ" dirty="0"/>
              <a:t>změn kmitočtu proudu, indukovaného v otáčejícím se </a:t>
            </a:r>
            <a:r>
              <a:rPr lang="cs-CZ" dirty="0" smtClean="0"/>
              <a:t>rotoru.</a:t>
            </a:r>
          </a:p>
          <a:p>
            <a:r>
              <a:rPr lang="cs-CZ" dirty="0" smtClean="0"/>
              <a:t>Dnes </a:t>
            </a:r>
            <a:r>
              <a:rPr lang="cs-CZ" dirty="0"/>
              <a:t>se již </a:t>
            </a:r>
            <a:r>
              <a:rPr lang="cs-CZ" dirty="0" smtClean="0"/>
              <a:t>nevyužívá.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41146386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4021" y="740524"/>
            <a:ext cx="88626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600" b="1" dirty="0" smtClean="0"/>
              <a:t>Rozdělení asynchronních strojů </a:t>
            </a:r>
          </a:p>
          <a:p>
            <a:pPr algn="ctr">
              <a:lnSpc>
                <a:spcPct val="150000"/>
              </a:lnSpc>
            </a:pPr>
            <a:r>
              <a:rPr lang="cs-CZ" sz="3600" b="1" dirty="0" smtClean="0"/>
              <a:t>podle způsobu napájení </a:t>
            </a:r>
          </a:p>
          <a:p>
            <a:pPr algn="ctr">
              <a:lnSpc>
                <a:spcPct val="150000"/>
              </a:lnSpc>
            </a:pPr>
            <a:r>
              <a:rPr lang="cs-CZ" sz="3600" b="1" dirty="0" smtClean="0"/>
              <a:t>a podle uspořádání statorového vinutí: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219198" y="4079443"/>
            <a:ext cx="74923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cs-CZ" sz="2800" dirty="0" smtClean="0">
                <a:effectLst/>
                <a:ea typeface="Times New Roman" panose="02020603050405020304" pitchFamily="18" charset="0"/>
              </a:rPr>
              <a:t>1) jednofázové (s pomocnou rozb</a:t>
            </a:r>
            <a:r>
              <a:rPr lang="cs-CZ" sz="2800" dirty="0" smtClean="0">
                <a:effectLst/>
                <a:ea typeface="TimesNewRoman"/>
                <a:cs typeface="TimesNewRoman"/>
              </a:rPr>
              <a:t>ě</a:t>
            </a:r>
            <a:r>
              <a:rPr lang="cs-CZ" sz="2800" dirty="0" smtClean="0">
                <a:effectLst/>
                <a:ea typeface="Times New Roman" panose="02020603050405020304" pitchFamily="18" charset="0"/>
              </a:rPr>
              <a:t>hovou fází)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cs-CZ" sz="2800" dirty="0">
                <a:ea typeface="Times New Roman" panose="02020603050405020304" pitchFamily="18" charset="0"/>
              </a:rPr>
              <a:t>2</a:t>
            </a:r>
            <a:r>
              <a:rPr lang="cs-CZ" sz="2800" dirty="0" smtClean="0">
                <a:effectLst/>
                <a:ea typeface="Times New Roman" panose="02020603050405020304" pitchFamily="18" charset="0"/>
              </a:rPr>
              <a:t>) trojfázové</a:t>
            </a:r>
            <a:endParaRPr lang="cs-CZ" sz="28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8913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580</TotalTime>
  <Words>385</Words>
  <Application>Microsoft Office PowerPoint</Application>
  <PresentationFormat>Vlastní</PresentationFormat>
  <Paragraphs>75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Faseta</vt:lpstr>
      <vt:lpstr>Snímek 1</vt:lpstr>
      <vt:lpstr>Snímek 2</vt:lpstr>
      <vt:lpstr>Rozdělení asynchronních strojů</vt:lpstr>
      <vt:lpstr>Snímek 4</vt:lpstr>
      <vt:lpstr>1. Asynchronní motor</vt:lpstr>
      <vt:lpstr>2. Asynchronní generátor </vt:lpstr>
      <vt:lpstr>3. Indukční brzda</vt:lpstr>
      <vt:lpstr>4. Asynchronní měnič  kmitočtu </vt:lpstr>
      <vt:lpstr>Snímek 9</vt:lpstr>
      <vt:lpstr>Snímek 10</vt:lpstr>
      <vt:lpstr>1. Stroje kroužkové </vt:lpstr>
      <vt:lpstr>2. Stroje nakrátko </vt:lpstr>
      <vt:lpstr>Test  </vt:lpstr>
      <vt:lpstr>Snímek 14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Asynchronní stroje</dc:title>
  <dc:creator>Edita</dc:creator>
  <cp:lastModifiedBy>Erda</cp:lastModifiedBy>
  <cp:revision>67</cp:revision>
  <dcterms:created xsi:type="dcterms:W3CDTF">2013-12-25T09:11:21Z</dcterms:created>
  <dcterms:modified xsi:type="dcterms:W3CDTF">2014-07-09T19:35:00Z</dcterms:modified>
  <cp:contentStatus/>
</cp:coreProperties>
</file>