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5" r:id="rId6"/>
    <p:sldId id="306" r:id="rId7"/>
    <p:sldId id="300" r:id="rId8"/>
    <p:sldId id="301" r:id="rId9"/>
    <p:sldId id="308" r:id="rId10"/>
    <p:sldId id="309" r:id="rId11"/>
    <p:sldId id="311" r:id="rId12"/>
    <p:sldId id="310" r:id="rId13"/>
    <p:sldId id="269" r:id="rId14"/>
    <p:sldId id="26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34450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VY_32_INOVACE_490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odborného stylu - charakteristika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Únor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přehlednost, popis, systematičnost, charakteristika přímá, charakteristika nepřímá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20574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Parádnice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Mohla bych říct, že je to moje sestra.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Pořád je před zrcadlem a zkouší si něco nového, třeba nový účes. Někdy ji ani nemohu poznat. Chce se líbit, chce, aby si jí lidé všimli.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Má ráda hezké věci a předhání se s kamarádkami, která bude lépe oblečena.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Taky velice kritizuje oblečení ostatních. Někdy je v tomto ohledu nemilosrdná.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6041087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2) Najděte souvětí, v němž je zdůrazněna opakováním její vlastnost.</a:t>
            </a:r>
          </a:p>
        </p:txBody>
      </p:sp>
    </p:spTree>
    <p:extLst>
      <p:ext uri="{BB962C8B-B14F-4D97-AF65-F5344CB8AC3E}">
        <p14:creationId xmlns:p14="http://schemas.microsoft.com/office/powerpoint/2010/main" val="189462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20574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Parádnice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Mohla bych říct, že je to moje sestra.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Pořád je před zrcadlem a zkouší si něco nového, třeba nový účes. Někdy ji ani nemohu poznat. </a:t>
            </a:r>
            <a:r>
              <a:rPr lang="cs-CZ" sz="2400" dirty="0" smtClean="0">
                <a:solidFill>
                  <a:srgbClr val="006600"/>
                </a:solidFill>
              </a:rPr>
              <a:t>Chce se líbit, chce, aby si jí lidé všimli.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Má ráda hezké věci a předhání se s kamarádkami, která bude lépe oblečena.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Taky velice kritizuje oblečení ostatních. Někdy je v tomto ohledu nemilosrdná.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6041087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2) Najděte souvětí, v němž je zdůrazněna opakováním její vlastnost.</a:t>
            </a:r>
          </a:p>
        </p:txBody>
      </p:sp>
    </p:spTree>
    <p:extLst>
      <p:ext uri="{BB962C8B-B14F-4D97-AF65-F5344CB8AC3E}">
        <p14:creationId xmlns:p14="http://schemas.microsoft.com/office/powerpoint/2010/main" val="233204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20574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Parádnice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Mohla bych říct, že je to moje sestra.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Pořád je před zrcadlem a zkouší si něco nového, třeba nový účes. Někdy ji ani nemohu poznat. Chce se líbit, chce, aby si jí lidé všimli.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Má ráda hezké věci a předhání se s kamarádkami, která bude lépe oblečena.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Taky velice kritizuje oblečení ostatních. Někdy je v tomto ohledu nemilosrdná.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6193211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C00000"/>
                </a:solidFill>
              </a:rPr>
              <a:t>3</a:t>
            </a:r>
            <a:r>
              <a:rPr lang="cs-CZ" sz="2400" b="1" dirty="0" smtClean="0">
                <a:solidFill>
                  <a:srgbClr val="C00000"/>
                </a:solidFill>
              </a:rPr>
              <a:t>) Vytvořte krátkou charakteristiku lenocha.</a:t>
            </a:r>
          </a:p>
        </p:txBody>
      </p:sp>
    </p:spTree>
    <p:extLst>
      <p:ext uri="{BB962C8B-B14F-4D97-AF65-F5344CB8AC3E}">
        <p14:creationId xmlns:p14="http://schemas.microsoft.com/office/powerpoint/2010/main" val="418812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Charakteristika podává popis duševních vlastností člověka, jeho povahových rysů, schopností a zájmů, které se projevují ve vztahu k lidem, k práci, k přírodě apod.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Její součástí jsou i prvky popisu (stručné).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FUCIMANOVÁ, Milena. </a:t>
            </a:r>
            <a:r>
              <a:rPr lang="cs-CZ" sz="2000" i="1" dirty="0"/>
              <a:t>Sloh: učebnice pro 6.-9. ročník základních škol, příslušné ročníky víceletých gymnázií a pro střední školy</a:t>
            </a:r>
            <a:r>
              <a:rPr lang="cs-CZ" sz="2000" dirty="0"/>
              <a:t>. Vyd. 2., ve Fortuně 1. Praha: Fortuna, 1998. ISBN 80-716-8570-4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odborného stylu charakteristiky, jeho kompozici, jazykové a syntaktické prostředky.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9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vyhledají jazykové prostředky charakteristiky, naleznou souvětí, v němž jsou zdůrazněny vlastnosti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opakováním.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Nakonec vytvoří vlastní charakteristiku na dané téma.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Charakteristika je popisný útvar, který podává duševní vlastnosti, povahové rysy, schopnosti a zájmy člověka. Stojí na pomezí stylů prostě </a:t>
            </a:r>
            <a:r>
              <a:rPr lang="cs-CZ" sz="2800" dirty="0"/>
              <a:t>s</a:t>
            </a:r>
            <a:r>
              <a:rPr lang="cs-CZ" sz="2800" dirty="0" smtClean="0"/>
              <a:t>dělovacího, odborného a uměleckého. Pokud je součástí posudku, řadí se ke stylu administrativnímu.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charakteristiky: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přímá charakteristika</a:t>
            </a:r>
            <a:r>
              <a:rPr lang="cs-CZ" sz="2800" dirty="0" smtClean="0"/>
              <a:t> - vyjadřuje vlastnosti přímo (např. je lakomý);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nepřímá </a:t>
            </a:r>
            <a:r>
              <a:rPr lang="cs-CZ" sz="2800" b="1" dirty="0"/>
              <a:t>charakteristika</a:t>
            </a:r>
            <a:r>
              <a:rPr lang="cs-CZ" sz="2800" dirty="0"/>
              <a:t> - vyjadřuje vlastnosti </a:t>
            </a:r>
            <a:r>
              <a:rPr lang="cs-CZ" sz="2800" dirty="0" smtClean="0"/>
              <a:t>nepřímo, uvádí příklady jednání </a:t>
            </a:r>
            <a:r>
              <a:rPr lang="cs-CZ" sz="2800" dirty="0"/>
              <a:t>(např. </a:t>
            </a:r>
            <a:r>
              <a:rPr lang="cs-CZ" sz="2800" dirty="0" smtClean="0"/>
              <a:t>nikdy jí nekoupil ani kytičku);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prvky </a:t>
            </a:r>
            <a:r>
              <a:rPr lang="cs-CZ" sz="2800" b="1" dirty="0" smtClean="0"/>
              <a:t>popisu</a:t>
            </a:r>
            <a:r>
              <a:rPr lang="cs-CZ" sz="2800" dirty="0" smtClean="0"/>
              <a:t> </a:t>
            </a:r>
            <a:r>
              <a:rPr lang="cs-CZ" sz="2800" dirty="0" smtClean="0"/>
              <a:t>- součástí bývá stručný popis vnější podoby.</a:t>
            </a:r>
            <a:endParaRPr lang="cs-CZ" sz="2800" b="1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800" dirty="0" smtClean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962972"/>
            <a:ext cx="8839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Kompozice </a:t>
            </a:r>
            <a:r>
              <a:rPr lang="cs-CZ" sz="2800" b="1" dirty="0" smtClean="0"/>
              <a:t>charakteristiky: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nadpis (název) - </a:t>
            </a:r>
            <a:r>
              <a:rPr lang="cs-CZ" sz="2800" b="1" dirty="0" smtClean="0"/>
              <a:t>určuje koho nebo co charakterizujeme</a:t>
            </a:r>
            <a:endParaRPr lang="cs-CZ" sz="2800" b="1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osnova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úvod - </a:t>
            </a:r>
            <a:r>
              <a:rPr lang="cs-CZ" sz="2800" dirty="0" smtClean="0"/>
              <a:t>seznámení s charakterizovanou osobou, povšechné údaje stručný popis;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stať </a:t>
            </a:r>
            <a:r>
              <a:rPr lang="cs-CZ" sz="2800" dirty="0" smtClean="0"/>
              <a:t>- …;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závěr - </a:t>
            </a:r>
            <a:r>
              <a:rPr lang="cs-CZ" sz="2800" dirty="0" smtClean="0"/>
              <a:t>zobecnění, shrnutí</a:t>
            </a:r>
            <a:r>
              <a:rPr lang="cs-CZ" sz="2800" dirty="0"/>
              <a:t>, </a:t>
            </a:r>
            <a:r>
              <a:rPr lang="cs-CZ" sz="2800" dirty="0" smtClean="0"/>
              <a:t>čím je vzorem, co kritizujeme.</a:t>
            </a:r>
            <a:endParaRPr lang="cs-CZ" sz="2800" dirty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</a:t>
            </a:r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962972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2) Stať: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 smtClean="0"/>
              <a:t>vnější projevy (pohyby, způsob řeči, chůze);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 smtClean="0"/>
              <a:t>vztah k lidem (jednání);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 smtClean="0"/>
              <a:t>vztah k práci;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 smtClean="0"/>
              <a:t>temperament, nadání, schopnosti.</a:t>
            </a:r>
            <a:endParaRPr lang="cs-CZ" sz="2800" dirty="0"/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</a:t>
            </a:r>
          </a:p>
        </p:txBody>
      </p:sp>
    </p:spTree>
    <p:extLst>
      <p:ext uri="{BB962C8B-B14F-4D97-AF65-F5344CB8AC3E}">
        <p14:creationId xmlns:p14="http://schemas.microsoft.com/office/powerpoint/2010/main" val="218904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242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</a:t>
            </a:r>
          </a:p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52399" y="1679804"/>
            <a:ext cx="8853055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charakteristiky: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volba výstižných výrazů, zvláště hodnoticích;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převaha podstatných a přídavných jmen;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časté přirovnání;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rčení;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synonyma, antonyma, </a:t>
            </a:r>
            <a:r>
              <a:rPr lang="cs-CZ" sz="2800" dirty="0" smtClean="0">
                <a:solidFill>
                  <a:srgbClr val="006600"/>
                </a:solidFill>
              </a:rPr>
              <a:t>slova citově zabarvená</a:t>
            </a:r>
            <a:r>
              <a:rPr lang="cs-CZ" sz="2800" dirty="0" smtClean="0"/>
              <a:t>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několikanásobné větné členy;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větné členy nahrazujeme vedlejšími větami.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20574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Parádnice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Mohla bych říct, že je to moje sestra.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Pořád je před zrcadlem a zkouší si něco nového, třeba nový účes. Někdy ji ani nemohu poznat. Chce se líbit, chce, aby si jí lidé všimli.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Má ráda hezké věci a předhání se s kamarádkami, která bude lépe oblečena.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Taky velice kritizuje oblečení ostatních. Někdy je v tomto ohledu nemilosrdná.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6193211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1) Vyhledejte jazykové prostředky charakteristiky.</a:t>
            </a: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stylu</a:t>
            </a:r>
            <a:b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Charakteristika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20574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>
                <a:solidFill>
                  <a:srgbClr val="006600"/>
                </a:solidFill>
              </a:rPr>
              <a:t>Parádnice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Mohla bych říct, že je to moje sestra.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Pořád je před zrcadlem a zkouší si </a:t>
            </a:r>
            <a:r>
              <a:rPr lang="cs-CZ" sz="2400" dirty="0" smtClean="0">
                <a:solidFill>
                  <a:srgbClr val="006600"/>
                </a:solidFill>
              </a:rPr>
              <a:t>něco nového</a:t>
            </a:r>
            <a:r>
              <a:rPr lang="cs-CZ" sz="2400" dirty="0" smtClean="0"/>
              <a:t>, třeba </a:t>
            </a:r>
            <a:r>
              <a:rPr lang="cs-CZ" sz="2400" dirty="0" smtClean="0">
                <a:solidFill>
                  <a:srgbClr val="006600"/>
                </a:solidFill>
              </a:rPr>
              <a:t>nový účes</a:t>
            </a:r>
            <a:r>
              <a:rPr lang="cs-CZ" sz="2400" dirty="0" smtClean="0"/>
              <a:t>. Někdy ji ani nemohu poznat. Chce se líbit, chce, aby si jí lidé všimli.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Má ráda </a:t>
            </a:r>
            <a:r>
              <a:rPr lang="cs-CZ" sz="2400" dirty="0" smtClean="0">
                <a:solidFill>
                  <a:srgbClr val="006600"/>
                </a:solidFill>
              </a:rPr>
              <a:t>hezké věci </a:t>
            </a:r>
            <a:r>
              <a:rPr lang="cs-CZ" sz="2400" dirty="0" smtClean="0"/>
              <a:t>a předhání se s kamarádkami, která bude lépe oblečena.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Taky velice kritizuje </a:t>
            </a:r>
            <a:r>
              <a:rPr lang="cs-CZ" sz="2400" dirty="0" smtClean="0">
                <a:solidFill>
                  <a:srgbClr val="006600"/>
                </a:solidFill>
              </a:rPr>
              <a:t>oblečení ostatních</a:t>
            </a:r>
            <a:r>
              <a:rPr lang="cs-CZ" sz="2400" dirty="0" smtClean="0"/>
              <a:t>. Někdy je v tomto ohledu </a:t>
            </a:r>
            <a:r>
              <a:rPr lang="cs-CZ" sz="2400" dirty="0" smtClean="0">
                <a:solidFill>
                  <a:srgbClr val="006600"/>
                </a:solidFill>
              </a:rPr>
              <a:t>nemilosrdná</a:t>
            </a:r>
            <a:r>
              <a:rPr lang="cs-CZ" sz="2400" dirty="0" smtClean="0"/>
              <a:t>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04800" y="6193211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C00000"/>
                </a:solidFill>
              </a:rPr>
              <a:t>1) Vyhledejte jazykové prostředky charakteristiky.</a:t>
            </a:r>
          </a:p>
        </p:txBody>
      </p:sp>
    </p:spTree>
    <p:extLst>
      <p:ext uri="{BB962C8B-B14F-4D97-AF65-F5344CB8AC3E}">
        <p14:creationId xmlns:p14="http://schemas.microsoft.com/office/powerpoint/2010/main" val="428327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1656</TotalTime>
  <Words>862</Words>
  <Application>Microsoft Office PowerPoint</Application>
  <PresentationFormat>Předvádění na obrazovce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183</cp:revision>
  <cp:lastPrinted>1601-01-01T00:00:00Z</cp:lastPrinted>
  <dcterms:created xsi:type="dcterms:W3CDTF">2013-06-25T23:31:44Z</dcterms:created>
  <dcterms:modified xsi:type="dcterms:W3CDTF">2014-05-03T18:14:57Z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