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8" r:id="rId5"/>
    <p:sldId id="305" r:id="rId6"/>
    <p:sldId id="310" r:id="rId7"/>
    <p:sldId id="311" r:id="rId8"/>
    <p:sldId id="301" r:id="rId9"/>
    <p:sldId id="269" r:id="rId10"/>
    <p:sldId id="260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2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569122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VY_32_INOVACE_498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Sloh/Slohové útvary administrativního stylu - motivační dopis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Duben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dopis, úřední styk, strukturovaná forma, záhlaví, adresát, příjemce, motivační dopis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MAŠKOVÁ</a:t>
            </a:r>
            <a:r>
              <a:rPr lang="cs-CZ" sz="2000" dirty="0"/>
              <a:t>, Drahuše. </a:t>
            </a:r>
            <a:r>
              <a:rPr lang="cs-CZ" sz="2000" i="1" dirty="0"/>
              <a:t>Český jazyk: přehled středoškolského učiva</a:t>
            </a:r>
            <a:r>
              <a:rPr lang="cs-CZ" sz="2000" dirty="0"/>
              <a:t>. 1. vyd. Třebíč: Petra </a:t>
            </a:r>
            <a:r>
              <a:rPr lang="cs-CZ" sz="2000" dirty="0" err="1"/>
              <a:t>Velanová</a:t>
            </a:r>
            <a:r>
              <a:rPr lang="cs-CZ" sz="2000" dirty="0"/>
              <a:t>, 2005, 175 s. Maturita. ISBN 80-902-5715-1. </a:t>
            </a:r>
            <a:endParaRPr lang="cs-CZ" sz="20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BAUMGARTNEROVÁ, Gabriela a Andrea KAPUSTOVÁ. Český jazyk a literatura - písemná práce: Slohové útvary, metodika hodnocení, příklady hodnocení písemných prací. Praha: </a:t>
            </a:r>
            <a:r>
              <a:rPr lang="cs-CZ" sz="2000" dirty="0" err="1"/>
              <a:t>Tauris</a:t>
            </a:r>
            <a:r>
              <a:rPr lang="cs-CZ" sz="2000" dirty="0"/>
              <a:t>, Centrum pro zjišťovaní výsledků vzdělávaní - CERMAT, 2012. ISBN 978-80-87337-11-0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Vzdělávací materiál vysvětluje vznik slohového útvaru administrativního stylu motivačního dopisu, jeho strukturu, kompozici a jazykové prostředky.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633519"/>
            <a:ext cx="83058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Ve cvičení žáci vysvětlují, co jednotlivé povahové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rysy znamenají.</a:t>
            </a:r>
            <a:endParaRPr lang="cs-CZ" sz="2000" dirty="0" smtClean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</a:t>
            </a: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administrativního stylu</a:t>
            </a:r>
            <a:b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Motivační dopis</a:t>
            </a:r>
            <a:endParaRPr lang="cs-CZ" sz="3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839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Motivační dopis je slohový útvar administrativního stylu, který patří mezi jeho oficiální texty. Je první vizitkou uchazeče o </a:t>
            </a:r>
            <a:r>
              <a:rPr lang="cs-CZ" sz="2800" dirty="0" smtClean="0"/>
              <a:t>zaměstnání. </a:t>
            </a:r>
            <a:r>
              <a:rPr lang="cs-CZ" sz="2800" dirty="0"/>
              <a:t>J</a:t>
            </a:r>
            <a:r>
              <a:rPr lang="cs-CZ" sz="2800" dirty="0" smtClean="0"/>
              <a:t>eho </a:t>
            </a:r>
            <a:r>
              <a:rPr lang="cs-CZ" sz="2800" dirty="0" smtClean="0"/>
              <a:t>hlavní funkcí je zaujmout personalistu natolik, že bude mít zájem uchazeče zařadit do užšího výběru.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2133600"/>
            <a:ext cx="88392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Znaky úředního dopisu: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standardizovaná podoba;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stručné, věcné a přesné sdělení;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spisovný jazyk;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ustálené formulace (např. těším se na Vaši odpověď);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citová neutrálnost;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zdvořilost.</a:t>
            </a:r>
          </a:p>
        </p:txBody>
      </p:sp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administrativního stylu</a:t>
            </a:r>
            <a:b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Motivační dopis</a:t>
            </a:r>
          </a:p>
        </p:txBody>
      </p:sp>
    </p:spTree>
    <p:extLst>
      <p:ext uri="{BB962C8B-B14F-4D97-AF65-F5344CB8AC3E}">
        <p14:creationId xmlns:p14="http://schemas.microsoft.com/office/powerpoint/2010/main" val="325582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1752600"/>
            <a:ext cx="88392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Struktura motivačního dopisu: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AutoNum type="arabicParenR"/>
            </a:pPr>
            <a:r>
              <a:rPr lang="cs-CZ" sz="2800" b="1" dirty="0" smtClean="0"/>
              <a:t>Záhlaví = hlavička (vlevo nahoře):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jméno a adresa odesílatele;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jméno a adresa příjemce;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místo a datum;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téma dopisu (obsah dopisu - dříve „věc“).</a:t>
            </a:r>
          </a:p>
        </p:txBody>
      </p:sp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administrativního stylu</a:t>
            </a:r>
            <a:b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Motivační dopis</a:t>
            </a:r>
          </a:p>
        </p:txBody>
      </p:sp>
    </p:spTree>
    <p:extLst>
      <p:ext uri="{BB962C8B-B14F-4D97-AF65-F5344CB8AC3E}">
        <p14:creationId xmlns:p14="http://schemas.microsoft.com/office/powerpoint/2010/main" val="354309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1752600"/>
            <a:ext cx="88392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Struktura motivačního dopisu: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2"/>
            </a:pPr>
            <a:r>
              <a:rPr lang="cs-CZ" sz="2800" b="1" dirty="0" smtClean="0"/>
              <a:t>Vlastní text: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oslovení nebo pozdrav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stručné a jasné zdůvodnění dopisu (informace </a:t>
            </a:r>
            <a:br>
              <a:rPr lang="cs-CZ" sz="2800" dirty="0" smtClean="0"/>
            </a:br>
            <a:r>
              <a:rPr lang="cs-CZ" sz="2800" dirty="0" smtClean="0"/>
              <a:t>o jakou pracovní pozici se ucházíme);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vlastní text (proč jsme vhodným kandidátem, sdělení informací relevantních s inzerátem - vzdělání, praxe… );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žádost o reakci nebo odpověď.</a:t>
            </a:r>
          </a:p>
        </p:txBody>
      </p:sp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administrativního stylu</a:t>
            </a:r>
            <a:b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Motivační dopis</a:t>
            </a:r>
          </a:p>
        </p:txBody>
      </p:sp>
    </p:spTree>
    <p:extLst>
      <p:ext uri="{BB962C8B-B14F-4D97-AF65-F5344CB8AC3E}">
        <p14:creationId xmlns:p14="http://schemas.microsoft.com/office/powerpoint/2010/main" val="104272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1752600"/>
            <a:ext cx="88392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Struktura motivačního dopisu: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 startAt="3"/>
            </a:pPr>
            <a:r>
              <a:rPr lang="cs-CZ" sz="2800" b="1" dirty="0" smtClean="0"/>
              <a:t>Závěr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poděkování;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pozdrav;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čitelný podpis (vlevo pod textem);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další kontaktní údaje (mobil, e-mail).</a:t>
            </a:r>
          </a:p>
          <a:p>
            <a:pPr marL="971550" lvl="1" indent="-5143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800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srgbClr val="FF0000"/>
                </a:solidFill>
              </a:rPr>
              <a:t>Dopis je členěn na odstavce oddělené mezerami a všechny začínají vlevo.</a:t>
            </a:r>
          </a:p>
        </p:txBody>
      </p:sp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administrativního stylu</a:t>
            </a:r>
            <a:b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Motivační dopis</a:t>
            </a:r>
          </a:p>
        </p:txBody>
      </p:sp>
    </p:spTree>
    <p:extLst>
      <p:ext uri="{BB962C8B-B14F-4D97-AF65-F5344CB8AC3E}">
        <p14:creationId xmlns:p14="http://schemas.microsoft.com/office/powerpoint/2010/main" val="320578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</a:t>
            </a: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administrativního stylu</a:t>
            </a:r>
            <a:b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Motivační dopis - cvičení</a:t>
            </a:r>
            <a:endParaRPr lang="cs-CZ" sz="3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04800" y="2304320"/>
            <a:ext cx="8610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Vysvětlete co nejvýstižněji tyto povahové rysy: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flexibilita;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loajálnost;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komunikativnost;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zodpovědnost;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analytické myšlení;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reprezentativní vystupování.</a:t>
            </a:r>
          </a:p>
        </p:txBody>
      </p:sp>
    </p:spTree>
    <p:extLst>
      <p:ext uri="{BB962C8B-B14F-4D97-AF65-F5344CB8AC3E}">
        <p14:creationId xmlns:p14="http://schemas.microsoft.com/office/powerpoint/2010/main" val="261367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04800" y="13716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Motivační dopis je druh úředního dopisu, jehož nejdůležitějším faktorem je jeho funkce, tzn. zaujetí adresáta natolik, že bude pisatel vybrán k užšímu pohovoru nebo mu bude místo přímo nabídnuto.</a:t>
            </a:r>
          </a:p>
        </p:txBody>
      </p:sp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1569</TotalTime>
  <Words>455</Words>
  <Application>Microsoft Office PowerPoint</Application>
  <PresentationFormat>Předvádění na obrazovce (4:3)</PresentationFormat>
  <Paragraphs>68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167</cp:revision>
  <cp:lastPrinted>1601-01-01T00:00:00Z</cp:lastPrinted>
  <dcterms:created xsi:type="dcterms:W3CDTF">2013-06-25T23:31:44Z</dcterms:created>
  <dcterms:modified xsi:type="dcterms:W3CDTF">2014-05-03T18:48:17Z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