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305" r:id="rId6"/>
    <p:sldId id="310" r:id="rId7"/>
    <p:sldId id="311" r:id="rId8"/>
    <p:sldId id="300" r:id="rId9"/>
    <p:sldId id="301" r:id="rId10"/>
    <p:sldId id="269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Sloh_15-dopis%20-%20&#345;e&#353;en&#237;.pdf" TargetMode="External"/><Relationship Id="rId2" Type="http://schemas.openxmlformats.org/officeDocument/2006/relationships/hyperlink" Target="Sloh_15-dopis%20-%20zad&#225;n&#237;.pd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10790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VY_32_INOVACE_495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administrativního stylu - úřední dopis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Duben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dopis, úřední styk, strukturovaná forma, záhlaví, adresát, příjemce, žádost, stížnost, objednávka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3716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Úřední dopis je základní slohový útvar administrativního stylu. </a:t>
            </a:r>
            <a:r>
              <a:rPr lang="cs-CZ" sz="2800" dirty="0" smtClean="0"/>
              <a:t>Protože </a:t>
            </a:r>
            <a:r>
              <a:rPr lang="cs-CZ" sz="2800" dirty="0" smtClean="0"/>
              <a:t>se jedná o oficiální text, musí mít standardizovanou podobu a tematické strukturování.</a:t>
            </a:r>
          </a:p>
        </p:txBody>
      </p:sp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administrativního stylu úředního dopisu, jeho strukturu a seznamuje s jeho nejčastějšími formami.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2971800"/>
            <a:ext cx="8305800" cy="265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zkusí pojmenovat jednotlivé částí úředního dopisu.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Po kliknutí na hypertextový odkaz se zobrazí PDF soubor se zadáním a stejným způsobem lze zobrazit i řešení.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Zadání lze předem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žákům vytisknout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 rozdat.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dopis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Úřední dopis je slohový útvar oficiální povahy. Je základním prostředkem pro styk s úřady a institucemi. Často bývá tištěn na hlavičkovém papíře.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úředního dopisu: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standardizovaná podoba;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strukturovaná forma;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stručné, věcné a přesné sdělení;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ustálené formulace (např. nabývat platnost);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citová neutrálnost;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zdvořilost.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dopis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752600"/>
            <a:ext cx="88392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Struktura úředního dopisu: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cs-CZ" sz="2800" b="1" dirty="0" smtClean="0"/>
              <a:t>Záhlaví = hlavička (vlevo nahoře):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jméno a adresa odesílatele;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jméno a adresa příjemce;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místo a datum;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téma dopisu (obsah dopisu - dříve „věc“).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dopis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309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752600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Struktura úředního dopisu: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2"/>
            </a:pPr>
            <a:r>
              <a:rPr lang="cs-CZ" sz="2800" b="1" dirty="0" smtClean="0"/>
              <a:t>Vlastní text (začíná oslovením):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stručné a jasné zdůvodnění dopisu;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vlastní text;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žádost o reakci nebo odpověď.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dopis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272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752600"/>
            <a:ext cx="88392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Struktura úředního dopisu: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3"/>
            </a:pPr>
            <a:r>
              <a:rPr lang="cs-CZ" sz="2800" b="1" dirty="0" smtClean="0"/>
              <a:t>Závěr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poděkování;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pozdrav;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čitelný podpis (vlevo pod textem).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8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FF0000"/>
                </a:solidFill>
              </a:rPr>
              <a:t>Dopis je členěn na odstavce oddělené mezerami a všechny začínají vlevo.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dopis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78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304800" y="1978208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Formy úředního dopisu: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žádost </a:t>
            </a:r>
            <a:r>
              <a:rPr lang="cs-CZ" sz="2800" dirty="0" smtClean="0"/>
              <a:t>(nejčastější forma) - pisatel se obrací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na </a:t>
            </a:r>
            <a:r>
              <a:rPr lang="cs-CZ" sz="2800" dirty="0" smtClean="0"/>
              <a:t>instituci s požadavkem;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stížnost</a:t>
            </a:r>
            <a:r>
              <a:rPr lang="cs-CZ" sz="2800" dirty="0" smtClean="0"/>
              <a:t> - pisatel si na něco/někoho stěžuje;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objednávka</a:t>
            </a:r>
            <a:r>
              <a:rPr lang="cs-CZ" sz="2800" dirty="0" smtClean="0"/>
              <a:t> - pisatel si u někoho něco objednává.</a:t>
            </a:r>
          </a:p>
        </p:txBody>
      </p:sp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dopis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17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dopis - cvičení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04800" y="230432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Pojmenujte jednotlivé části úředního dopisu: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4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 smtClean="0">
                <a:hlinkClick r:id="rId2" action="ppaction://hlinkfile"/>
              </a:rPr>
              <a:t>zadání</a:t>
            </a:r>
            <a:endParaRPr lang="cs-CZ" sz="2400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 smtClean="0">
                <a:hlinkClick r:id="rId3" action="ppaction://hlinkfile"/>
              </a:rPr>
              <a:t>řešení</a:t>
            </a: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1494</TotalTime>
  <Words>493</Words>
  <Application>Microsoft Office PowerPoint</Application>
  <PresentationFormat>Předvádění na obrazovce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159</cp:revision>
  <cp:lastPrinted>1601-01-01T00:00:00Z</cp:lastPrinted>
  <dcterms:created xsi:type="dcterms:W3CDTF">2013-06-25T23:31:44Z</dcterms:created>
  <dcterms:modified xsi:type="dcterms:W3CDTF">2014-05-03T18:38:27Z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