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12" r:id="rId4"/>
    <p:sldId id="313" r:id="rId5"/>
    <p:sldId id="314" r:id="rId6"/>
    <p:sldId id="315" r:id="rId7"/>
    <p:sldId id="317" r:id="rId8"/>
    <p:sldId id="322" r:id="rId9"/>
    <p:sldId id="323" r:id="rId10"/>
    <p:sldId id="32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686995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VY_32_INOVACE_500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administrativního stylu - posudek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Duben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administrativní styl, charakteristika, posouzení, argumenty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SOCHROVÁ</a:t>
            </a:r>
            <a:r>
              <a:rPr lang="cs-CZ" sz="2000" dirty="0"/>
              <a:t>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FUCIMANOVÁ, Milena. </a:t>
            </a:r>
            <a:r>
              <a:rPr lang="cs-CZ" sz="2000" i="1" dirty="0"/>
              <a:t>Sloh: učebnice pro 6.-9. ročník základních škol, příslušné ročníky víceletých gymnázií a pro střední školy</a:t>
            </a:r>
            <a:r>
              <a:rPr lang="cs-CZ" sz="2000" dirty="0"/>
              <a:t>. Vyd. 2., ve Fortuně 1. Praha: Fortuna, 1998. ISBN 80-716-8570-4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68031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administrativního stylu posudku, jeho strukturu a seznamuje s jeho nejtypičtějšími znaky.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464242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na základě výchozího textu vytvoří posudek na svého spolužáka.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2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Posudek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610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Posudek je slohový útvar administrativního stylu, jehož hlavním úkolem je podat obraz posuzovaného člověka nebo věci. Zaměřuje se na vystižení jeho povahových rysů, kladných i záporných vlastností. Bývá zhotoven na základě požadavku úředních institucí, např. Policie ČR, pedagogicko-psychologické poradny apod.</a:t>
            </a:r>
          </a:p>
        </p:txBody>
      </p:sp>
    </p:spTree>
    <p:extLst>
      <p:ext uri="{BB962C8B-B14F-4D97-AF65-F5344CB8AC3E}">
        <p14:creationId xmlns:p14="http://schemas.microsoft.com/office/powerpoint/2010/main" val="156069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posudku: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přímá charakteristika</a:t>
            </a:r>
            <a:r>
              <a:rPr lang="cs-CZ" sz="2800" dirty="0" smtClean="0"/>
              <a:t> - vyjadřuje vlastnosti přímo (např. je samotářský);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b="1" dirty="0" smtClean="0"/>
              <a:t>nepřímá </a:t>
            </a:r>
            <a:r>
              <a:rPr lang="cs-CZ" sz="2800" b="1" dirty="0"/>
              <a:t>charakteristika</a:t>
            </a:r>
            <a:r>
              <a:rPr lang="cs-CZ" sz="2800" dirty="0"/>
              <a:t> - vyjadřuje vlastnosti </a:t>
            </a:r>
            <a:r>
              <a:rPr lang="cs-CZ" sz="2800" dirty="0" smtClean="0"/>
              <a:t>nepřímo, uvádí příklady jednání </a:t>
            </a:r>
            <a:r>
              <a:rPr lang="cs-CZ" sz="2800" dirty="0"/>
              <a:t>(např. </a:t>
            </a:r>
            <a:r>
              <a:rPr lang="cs-CZ" sz="2800" dirty="0" smtClean="0"/>
              <a:t>nikdy se neúčastní společenských akcí).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2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Posudek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2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962972"/>
            <a:ext cx="8991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Kompozice </a:t>
            </a:r>
            <a:r>
              <a:rPr lang="cs-CZ" sz="2800" b="1" dirty="0" smtClean="0"/>
              <a:t>posudku: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nadpis (název) - </a:t>
            </a:r>
            <a:r>
              <a:rPr lang="cs-CZ" sz="2800" b="1" dirty="0" smtClean="0"/>
              <a:t>určuje koho nebo co posuzujeme;</a:t>
            </a:r>
            <a:endParaRPr lang="cs-CZ" sz="2800" b="1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2800" b="1" dirty="0"/>
              <a:t>osnova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úvod - </a:t>
            </a:r>
            <a:r>
              <a:rPr lang="cs-CZ" sz="2800" dirty="0" smtClean="0"/>
              <a:t>seznámení s posuzovanou osobou nebo věcí, povšechné údaje, stručný popis;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stať </a:t>
            </a:r>
            <a:r>
              <a:rPr lang="cs-CZ" sz="2800" dirty="0" smtClean="0"/>
              <a:t>- …;</a:t>
            </a:r>
            <a:endParaRPr lang="cs-CZ" sz="2800" dirty="0"/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800" dirty="0"/>
              <a:t>závěr - </a:t>
            </a:r>
            <a:r>
              <a:rPr lang="cs-CZ" sz="2800" dirty="0" smtClean="0"/>
              <a:t>závěrečné shrnutí směřuje k účelu, </a:t>
            </a:r>
            <a:br>
              <a:rPr lang="cs-CZ" sz="2800" dirty="0" smtClean="0"/>
            </a:br>
            <a:r>
              <a:rPr lang="cs-CZ" sz="2800" dirty="0" smtClean="0"/>
              <a:t>k němuž byl posudek zhotoven, </a:t>
            </a:r>
            <a:r>
              <a:rPr lang="cs-CZ" sz="2800" b="1" dirty="0" smtClean="0"/>
              <a:t>datum a podpis</a:t>
            </a:r>
            <a:r>
              <a:rPr lang="cs-CZ" sz="2800" dirty="0" smtClean="0"/>
              <a:t>.</a:t>
            </a:r>
            <a:endParaRPr lang="cs-CZ" sz="2800" dirty="0"/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2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Posudek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76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962972"/>
            <a:ext cx="8839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2) Stať: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 smtClean="0"/>
              <a:t>povahové vlastnosti;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/>
              <a:t>vztah k lidem (jednání);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/>
              <a:t>vztah k práci;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cs-CZ" sz="2800" dirty="0" smtClean="0"/>
              <a:t>zájmy a </a:t>
            </a:r>
            <a:r>
              <a:rPr lang="cs-CZ" sz="2800" dirty="0" smtClean="0"/>
              <a:t>schopnosti.</a:t>
            </a:r>
            <a:endParaRPr lang="cs-CZ" sz="2800" dirty="0"/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2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Posudek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179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399" y="1679804"/>
            <a:ext cx="885305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Jazykové a syntaktické prostředky posudku: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volba výstižných výrazů, zvláště hodnoticích;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převaha podstatných a přídavných jmen;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několikanásobné větné členy;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větné členy nahrazujeme vedlejšími větami.</a:t>
            </a:r>
            <a:endParaRPr lang="cs-CZ" sz="2800" dirty="0"/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2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Posudek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043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/>
          <p:cNvSpPr txBox="1"/>
          <p:nvPr/>
        </p:nvSpPr>
        <p:spPr>
          <a:xfrm>
            <a:off x="304800" y="2057400"/>
            <a:ext cx="86106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Výchozí text: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/>
              <a:t>Do školy přišel dopis </a:t>
            </a:r>
            <a:r>
              <a:rPr lang="cs-CZ" sz="2400" dirty="0"/>
              <a:t>od jiné </a:t>
            </a:r>
            <a:r>
              <a:rPr lang="cs-CZ" sz="2400" dirty="0" smtClean="0"/>
              <a:t>organizace (</a:t>
            </a:r>
            <a:r>
              <a:rPr lang="cs-CZ" sz="2400" dirty="0"/>
              <a:t>Policie ČR, sociální či přestupkový odbor místního úřadu)</a:t>
            </a:r>
            <a:r>
              <a:rPr lang="cs-CZ" sz="2400" dirty="0" smtClean="0"/>
              <a:t> s požadavkem na posudek žáka.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smtClean="0">
                <a:solidFill>
                  <a:srgbClr val="FF0000"/>
                </a:solidFill>
              </a:rPr>
              <a:t>Napište posudek na svého spolužáka ze svého vlastního pohledu (tj. z pohledu žáka).</a:t>
            </a:r>
          </a:p>
        </p:txBody>
      </p:sp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263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6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Posudek - cvičení</a:t>
            </a:r>
          </a:p>
        </p:txBody>
      </p:sp>
    </p:spTree>
    <p:extLst>
      <p:ext uri="{BB962C8B-B14F-4D97-AF65-F5344CB8AC3E}">
        <p14:creationId xmlns:p14="http://schemas.microsoft.com/office/powerpoint/2010/main" val="206141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716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Posudek se většinou vytváří na základě žádosti úředních institucí. Je založen na popisném a charakterizačním postupu, měl by být objektivní, stručný a konkrétní. </a:t>
            </a:r>
            <a:r>
              <a:rPr lang="cs-CZ" sz="2800" b="1" dirty="0" smtClean="0"/>
              <a:t>Musí obsahovat podpis autora</a:t>
            </a:r>
            <a:br>
              <a:rPr lang="cs-CZ" sz="2800" b="1" dirty="0" smtClean="0"/>
            </a:br>
            <a:r>
              <a:rPr lang="cs-CZ" sz="2800" b="1" dirty="0" smtClean="0"/>
              <a:t>a datum zpracování.</a:t>
            </a:r>
          </a:p>
        </p:txBody>
      </p:sp>
    </p:spTree>
    <p:extLst>
      <p:ext uri="{BB962C8B-B14F-4D97-AF65-F5344CB8AC3E}">
        <p14:creationId xmlns:p14="http://schemas.microsoft.com/office/powerpoint/2010/main" val="174791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1520</TotalTime>
  <Words>439</Words>
  <Application>Microsoft Office PowerPoint</Application>
  <PresentationFormat>Předvádění na obrazovce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176</cp:revision>
  <cp:lastPrinted>1601-01-01T00:00:00Z</cp:lastPrinted>
  <dcterms:created xsi:type="dcterms:W3CDTF">2013-06-25T23:31:44Z</dcterms:created>
  <dcterms:modified xsi:type="dcterms:W3CDTF">2014-05-03T19:04:58Z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