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0" r:id="rId6"/>
    <p:sldId id="302" r:id="rId7"/>
    <p:sldId id="303" r:id="rId8"/>
    <p:sldId id="301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78975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administrativního stylu - životopis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Duben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curriculum vitae, životopis, strukturovaný životopis, klasický životopis, osobní údaje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administrativního stylu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životopisu,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uvádí základní znaky a formy životopisu.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" y="3810000"/>
            <a:ext cx="8305800" cy="216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vybírají podtržením, co z nabízených možností do životopisu určitě patři. Po kliknutí se zvýrazní správné údaje.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Poté jsou žáci vyzváni k vytvoření vlastního životopisu.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Životopis - CV (z latinského </a:t>
            </a:r>
            <a:r>
              <a:rPr lang="cs-CZ" sz="2800" b="1" dirty="0" smtClean="0"/>
              <a:t>curriculum vitae</a:t>
            </a:r>
            <a:r>
              <a:rPr lang="cs-CZ" sz="2800" dirty="0"/>
              <a:t> </a:t>
            </a:r>
            <a:r>
              <a:rPr lang="cs-CZ" sz="2800" dirty="0" smtClean="0"/>
              <a:t>= běh života) - je stručné vystižení základních faktů</a:t>
            </a:r>
            <a:br>
              <a:rPr lang="cs-CZ" sz="2800" dirty="0" smtClean="0"/>
            </a:br>
            <a:r>
              <a:rPr lang="cs-CZ" sz="2800" dirty="0" smtClean="0"/>
              <a:t>v průběhu života pisatele.</a:t>
            </a:r>
            <a:r>
              <a:rPr lang="cs-CZ" sz="2800" dirty="0"/>
              <a:t> </a:t>
            </a:r>
            <a:r>
              <a:rPr lang="cs-CZ" sz="2800" dirty="0" smtClean="0"/>
              <a:t>Seznamuje se základními informacemi o autorovi.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životopisu: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pravdivé informace;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promyšlená stylizace;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přehledná forma;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spisovný jazyk (pravopisná správnost);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věcné formulace bez citového zabarvení.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Životopis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04800" y="1978208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Formy životopisu: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klasická - </a:t>
            </a:r>
            <a:r>
              <a:rPr lang="cs-CZ" sz="2800" dirty="0" smtClean="0"/>
              <a:t>stylizovaný text;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strukturovaná - </a:t>
            </a:r>
            <a:r>
              <a:rPr lang="cs-CZ" sz="2800" dirty="0" smtClean="0"/>
              <a:t>heslovité údaje na předtištěném formuláři;</a:t>
            </a:r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Životopis</a:t>
            </a:r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1978208"/>
            <a:ext cx="8991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Obvyklé pořadí údajů: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/>
              <a:t>nadpis</a:t>
            </a:r>
            <a:r>
              <a:rPr lang="cs-CZ" sz="2800" dirty="0" smtClean="0"/>
              <a:t>;</a:t>
            </a:r>
            <a:endParaRPr lang="cs-CZ" sz="2800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/>
              <a:t>osobní údaje - </a:t>
            </a:r>
            <a:r>
              <a:rPr lang="cs-CZ" sz="2800" dirty="0" smtClean="0"/>
              <a:t>(jméno, datum narození, adresa …);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/>
              <a:t>vzdělání a kurzy </a:t>
            </a:r>
            <a:r>
              <a:rPr lang="cs-CZ" sz="2800" dirty="0" smtClean="0"/>
              <a:t>(od nejvyššího po nejnižší);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/>
              <a:t>praxe </a:t>
            </a:r>
            <a:r>
              <a:rPr lang="cs-CZ" sz="2800" dirty="0" smtClean="0"/>
              <a:t>(chronologicky od současnosti po minulost);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/>
              <a:t>znalost cizích jazyků;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b="1" dirty="0" smtClean="0"/>
              <a:t>technické znalosti a dovednosti </a:t>
            </a:r>
            <a:r>
              <a:rPr lang="cs-CZ" sz="2800" dirty="0" smtClean="0"/>
              <a:t>(práce s PC, ŘP)</a:t>
            </a:r>
            <a:r>
              <a:rPr lang="cs-CZ" sz="2800" b="1" dirty="0" smtClean="0"/>
              <a:t>;</a:t>
            </a:r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Životopis</a:t>
            </a:r>
          </a:p>
        </p:txBody>
      </p:sp>
    </p:spTree>
    <p:extLst>
      <p:ext uri="{BB962C8B-B14F-4D97-AF65-F5344CB8AC3E}">
        <p14:creationId xmlns:p14="http://schemas.microsoft.com/office/powerpoint/2010/main" val="27712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1978208"/>
            <a:ext cx="8991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Obvyklé pořadí údajů:</a:t>
            </a:r>
          </a:p>
          <a:p>
            <a:pPr marL="576000" indent="-5760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cs-CZ" sz="2800" b="1" dirty="0" smtClean="0"/>
              <a:t>ostatní schopnosti a dovednosti </a:t>
            </a:r>
            <a:r>
              <a:rPr lang="cs-CZ" sz="2800" dirty="0" smtClean="0"/>
              <a:t>(komunikativnost);</a:t>
            </a:r>
          </a:p>
          <a:p>
            <a:pPr marL="576000" indent="-5760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cs-CZ" sz="2800" b="1" dirty="0" smtClean="0"/>
              <a:t>zájmy</a:t>
            </a:r>
            <a:r>
              <a:rPr lang="cs-CZ" sz="2800" dirty="0" smtClean="0"/>
              <a:t> (četba, kondiční cvičení);</a:t>
            </a:r>
          </a:p>
          <a:p>
            <a:pPr marL="576000" indent="-5760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cs-CZ" sz="2800" b="1" dirty="0" smtClean="0"/>
              <a:t>místo a datum;</a:t>
            </a:r>
          </a:p>
          <a:p>
            <a:pPr marL="576000" indent="-5760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cs-CZ" sz="2800" b="1" dirty="0" smtClean="0"/>
              <a:t>vlastnoruční podpis;</a:t>
            </a:r>
          </a:p>
          <a:p>
            <a:pPr marL="576000" indent="-57600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7"/>
            </a:pPr>
            <a:r>
              <a:rPr lang="cs-CZ" sz="2800" b="1" dirty="0" smtClean="0"/>
              <a:t>přílohy </a:t>
            </a:r>
            <a:r>
              <a:rPr lang="cs-CZ" sz="2800" dirty="0" smtClean="0"/>
              <a:t>(výpis z trestního rejstříku).</a:t>
            </a:r>
            <a:endParaRPr lang="cs-CZ" sz="2800" b="1" dirty="0" smtClean="0"/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Životopis</a:t>
            </a:r>
          </a:p>
        </p:txBody>
      </p:sp>
    </p:spTree>
    <p:extLst>
      <p:ext uri="{BB962C8B-B14F-4D97-AF65-F5344CB8AC3E}">
        <p14:creationId xmlns:p14="http://schemas.microsoft.com/office/powerpoint/2010/main" val="181883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aoblený obdélník 2"/>
          <p:cNvSpPr/>
          <p:nvPr/>
        </p:nvSpPr>
        <p:spPr bwMode="auto">
          <a:xfrm>
            <a:off x="4765097" y="3656653"/>
            <a:ext cx="2359603" cy="381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Zaoblený obdélník 1"/>
          <p:cNvSpPr/>
          <p:nvPr/>
        </p:nvSpPr>
        <p:spPr bwMode="auto">
          <a:xfrm>
            <a:off x="6858000" y="2590800"/>
            <a:ext cx="533400" cy="381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5562600" y="3130272"/>
            <a:ext cx="1143000" cy="381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363682" y="3656653"/>
            <a:ext cx="2379518" cy="381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4792806" y="4270664"/>
            <a:ext cx="2104159" cy="381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Zaoblený obdélník 12"/>
          <p:cNvSpPr/>
          <p:nvPr/>
        </p:nvSpPr>
        <p:spPr bwMode="auto">
          <a:xfrm>
            <a:off x="370609" y="4814129"/>
            <a:ext cx="3286991" cy="3810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Životopis - cvičení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" y="1905000"/>
            <a:ext cx="86106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Podtrhněte údaje, které do životopisu rozhodně patří.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Informace o prodělaných infekčních chorobách, věk, pohlaví, konfekční velikost oblečení, barva očí, vzdělání, </a:t>
            </a:r>
            <a:br>
              <a:rPr lang="cs-CZ" sz="2400" dirty="0" smtClean="0"/>
            </a:br>
            <a:r>
              <a:rPr lang="cs-CZ" sz="2400" dirty="0" smtClean="0"/>
              <a:t>dosavadní praxe, tělesná výška, jazykové znalosti, </a:t>
            </a:r>
            <a:br>
              <a:rPr lang="cs-CZ" sz="2400" dirty="0" smtClean="0"/>
            </a:br>
            <a:r>
              <a:rPr lang="cs-CZ" sz="2400" dirty="0" smtClean="0"/>
              <a:t>rodinný stav, počet a jména dětí, kontaktní údaje, </a:t>
            </a:r>
            <a:br>
              <a:rPr lang="cs-CZ" sz="2400" dirty="0" smtClean="0"/>
            </a:br>
            <a:r>
              <a:rPr lang="cs-CZ" sz="2400" dirty="0" smtClean="0"/>
              <a:t>schopnosti a dovednosti.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370609" y="5867400"/>
            <a:ext cx="85447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Napište svůj vlastní životopis.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371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Životopis je úřední doklad, který mívá ustálenou formu. Bývá standardní přílohou k žádosti </a:t>
            </a:r>
            <a:br>
              <a:rPr lang="cs-CZ" sz="2800" dirty="0" smtClean="0"/>
            </a:br>
            <a:r>
              <a:rPr lang="cs-CZ" sz="2800" dirty="0" smtClean="0"/>
              <a:t>o zaměstnání. Měl by být pečlivě a přehledně zpracován, v současnosti je preferován takzvaný strukturovaný životopis.</a:t>
            </a:r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1552</TotalTime>
  <Words>469</Words>
  <Application>Microsoft Office PowerPoint</Application>
  <PresentationFormat>Předvádění na obrazovce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168</cp:revision>
  <cp:lastPrinted>1601-01-01T00:00:00Z</cp:lastPrinted>
  <dcterms:created xsi:type="dcterms:W3CDTF">2013-06-25T23:31:44Z</dcterms:created>
  <dcterms:modified xsi:type="dcterms:W3CDTF">2014-05-03T18:41:08Z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