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52" autoAdjust="0"/>
  </p:normalViewPr>
  <p:slideViewPr>
    <p:cSldViewPr>
      <p:cViewPr>
        <p:scale>
          <a:sx n="69" d="100"/>
          <a:sy n="69" d="100"/>
        </p:scale>
        <p:origin x="-141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9AF61-8FE8-43A2-8BAC-3BCDBEA95B6C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D9214-4885-451A-99AC-53102269A4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794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D9214-4885-451A-99AC-53102269A44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456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D9214-4885-451A-99AC-53102269A44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9292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772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926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4460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7412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5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20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285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7624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5305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2413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31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CF32F-FC23-47CE-8CB0-9D3D9B9A0C6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29905-0C9B-4446-9A7F-3D7BC68CB1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764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7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20743"/>
              </p:ext>
            </p:extLst>
          </p:nvPr>
        </p:nvGraphicFramePr>
        <p:xfrm>
          <a:off x="533400" y="2132856"/>
          <a:ext cx="8001000" cy="4392488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341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 MOTORU,  POMOCÍ  RUČNÍHO  TLAČÍTKOVÉHO  VENTILU, ŠKRTÍCÍHO VENTILU,  SENZORU  POLOHY  PÍSTU,  RYCHLO -  ODVZDUŠŇOVACÍHO   VENTILU  PRO  RYCHLÉ ZASUNUTÍ  PÍSTU.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 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3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6334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499338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6" y="1700808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127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9334" y="262759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9334" y="3227659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503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227"/>
            <a:ext cx="9144000" cy="646068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809655" y="260648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78293" y="536502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19403" y="1340768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38743" y="2060848"/>
            <a:ext cx="47894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DVOJČINNÉHO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MOTORU,  POMOCÍ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TLAČÍTKOVÉHO  VENTILU,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ŠKRTÍCÍHO VENTILU,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SENZORU  POLOHY  PÍSTU,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RYCHLO - ODVZDUŠŇOVACÍHO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VENTILU  PRO  RYCHLÉ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ZASUNUTÍ  PÍSTU.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809655" y="556979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03512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588509" y="980728"/>
            <a:ext cx="3560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 PRO  ÚLOHU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038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222062" y="26970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12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723527" y="329423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77258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822630" y="348755"/>
            <a:ext cx="428664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PNEU-MOTORU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VENTILU, TLAČÍTKEM, SENZOREM                                        </a:t>
            </a:r>
            <a:r>
              <a:rPr lang="cs-CZ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RYCHLOODVZDUŠNĚNÍM   </a:t>
            </a:r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PVD 1, TAK  ABY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PÍSTU BUDE OVLÁDÁNA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ŠKRTÍCÍM VENTILEM ŠVR 1.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PŘES  (1-4), ODFUK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(2-3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RYCHLO-ODVZDUŠNOVACÍ VENTIL ROV 1. ZASUNUTÍ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(1-2), ODFUK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(4-5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MONOSTABILNÍM PNEU-TLAČÍTKEM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NÁVRATEM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SENZOREM ISB 1, (IND. VENTILEM).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HLAVNÍ VENTIL HVA 1.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ZAPOJENÍ: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VÝSUNU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RAZNÍKY.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</p:txBody>
      </p:sp>
    </p:spTree>
    <p:extLst>
      <p:ext uri="{BB962C8B-B14F-4D97-AF65-F5344CB8AC3E}">
        <p14:creationId xmlns:p14="http://schemas.microsoft.com/office/powerpoint/2010/main" val="2145309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" y="154068"/>
            <a:ext cx="9144000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522663" y="245827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4500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296451" y="303823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12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763688" y="327693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Šipka doleva 12"/>
          <p:cNvSpPr/>
          <p:nvPr/>
        </p:nvSpPr>
        <p:spPr>
          <a:xfrm>
            <a:off x="3565768" y="333333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2327703" y="5390153"/>
            <a:ext cx="757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327703" y="1939479"/>
            <a:ext cx="756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08807" y="86373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97195" y="60212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Šipka doleva 11"/>
          <p:cNvSpPr/>
          <p:nvPr/>
        </p:nvSpPr>
        <p:spPr>
          <a:xfrm>
            <a:off x="3597114" y="508975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Šipka doleva 22"/>
          <p:cNvSpPr/>
          <p:nvPr/>
        </p:nvSpPr>
        <p:spPr>
          <a:xfrm>
            <a:off x="3485340" y="165722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Šipka doleva 23"/>
          <p:cNvSpPr/>
          <p:nvPr/>
        </p:nvSpPr>
        <p:spPr>
          <a:xfrm>
            <a:off x="3565768" y="4148414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ROV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932040" y="350902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892783" y="67541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Obdélník 8"/>
          <p:cNvSpPr/>
          <p:nvPr/>
        </p:nvSpPr>
        <p:spPr>
          <a:xfrm>
            <a:off x="4882356" y="96364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ARETA 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1,2,3,4,5,6,7,8,9,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10,11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4892783" y="170345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926034" y="1942169"/>
            <a:ext cx="35889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5,6,7,8,9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4885414" y="2458277"/>
            <a:ext cx="37267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INDUKČNÍ  SENZOR  POLOHY  (3/2)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4899127" y="2718743"/>
            <a:ext cx="3290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7,10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864423" y="3406374"/>
            <a:ext cx="4034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SELENOID  DVOJČINNÝ  VENTIL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886518" y="3678808"/>
            <a:ext cx="35889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4,5,7,10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4882356" y="3957273"/>
            <a:ext cx="394099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RYCHLO - ODVZDUŠŇOVACÍ  VENTIL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ZPŮSOBÍ RYCHLÉ OVZDUŠNĚNÍ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A TÍM RYCHLEJŠÍ POHYB PÍSTU.</a:t>
            </a:r>
          </a:p>
          <a:p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NOVÝ  KOMPONENT</a:t>
            </a:r>
            <a:endParaRPr lang="cs-CZ" sz="16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864423" y="508137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RUČNÍ   (1/2)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 V ÚLOZE  1.,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3,4,5,6,7,8,9,10,11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934473" y="590949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1,3,4,5,7,8,9,10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,11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80" y="709960"/>
            <a:ext cx="1368152" cy="896618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78" y="5956535"/>
            <a:ext cx="3386629" cy="788220"/>
          </a:xfrm>
          <a:prstGeom prst="rect">
            <a:avLst/>
          </a:prstGeom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78" y="801056"/>
            <a:ext cx="963571" cy="1899537"/>
          </a:xfrm>
          <a:prstGeom prst="rect">
            <a:avLst/>
          </a:prstGeom>
        </p:spPr>
      </p:pic>
      <p:pic>
        <p:nvPicPr>
          <p:cNvPr id="30" name="Obrázek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2" y="2872631"/>
            <a:ext cx="1886711" cy="1951109"/>
          </a:xfrm>
          <a:prstGeom prst="rect">
            <a:avLst/>
          </a:prstGeom>
        </p:spPr>
      </p:pic>
      <p:pic>
        <p:nvPicPr>
          <p:cNvPr id="31" name="Obrázek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591" y="3712354"/>
            <a:ext cx="1074121" cy="1291359"/>
          </a:xfrm>
          <a:prstGeom prst="rect">
            <a:avLst/>
          </a:prstGeom>
        </p:spPr>
      </p:pic>
      <p:pic>
        <p:nvPicPr>
          <p:cNvPr id="3072" name="Obrázek 307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26" y="4735541"/>
            <a:ext cx="995470" cy="1193063"/>
          </a:xfrm>
          <a:prstGeom prst="rect">
            <a:avLst/>
          </a:prstGeom>
        </p:spPr>
      </p:pic>
      <p:pic>
        <p:nvPicPr>
          <p:cNvPr id="3073" name="Obrázek 307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697" y="1826546"/>
            <a:ext cx="940198" cy="131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64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3" grpId="0" animBg="1"/>
      <p:bldP spid="6" grpId="0" animBg="1"/>
      <p:bldP spid="8" grpId="0" animBg="1"/>
      <p:bldP spid="1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32"/>
            <a:ext cx="4737032" cy="68580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3635035" y="4444384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6" name="Obdélník 5"/>
          <p:cNvSpPr/>
          <p:nvPr/>
        </p:nvSpPr>
        <p:spPr>
          <a:xfrm>
            <a:off x="1187624" y="198884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170068" y="299695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3247936" y="2564904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729342" y="357301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51520" y="5301208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771791" y="4348309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01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327850" y="253313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12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979800" y="318775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996104" y="1660247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067" y="4716171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656" y="1650880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ovéPole 15"/>
          <p:cNvSpPr txBox="1"/>
          <p:nvPr/>
        </p:nvSpPr>
        <p:spPr>
          <a:xfrm>
            <a:off x="4852210" y="318775"/>
            <a:ext cx="410445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 PVD  (PNEU - VÁLEC) S  PERMANENTNÍM  MAGNETEM  (KROUŽKEM) NA 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NASTAVENÝM SENZOREM POLOHY IBS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VYSUNUTÉ 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ŠKRTÍCÍ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 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NASTAVITELÝ (PRO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VÝSUNUTÍ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PÍSTNICE).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RYCHLOODVZDUŠŇOVACÍ VENTIL ROV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(RYCHLÉ VÝSUNUTÍ PÍSTU).  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SELENOIDOVÝ  DVOJČINNÝ  VENTIL SVD BISTABILNÍ  (5/2), VÝFUK PŘES  VÝSTUPY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1-4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ZÁFUK 1-2, ODFUK VYSUNUTÍ  2-3, ODFUK ZASUNUTÍ 4-5, SIGNÁL VÝFUKU LEVÁ (S), SIGNÁL  ZÁFUKU PRAVÁ (S).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RUČNĚ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3/2  (STISKACÍ S NÁVRATEM),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JEDNÍM TLUMIČEM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PRO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ZBYTKOVÉHO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INDUKČNÍ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VENTILEM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(3/2). UMÍSTĚN NA VÁLCI PNEU-MOTORU VE VYSUNUTÉ 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HLAVNÍ VENTIL HVA (PÁČKOVÝ)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PŘÍVODEM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ZDROJE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3052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201" y="1595852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670" y="842639"/>
            <a:ext cx="7127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42639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11532" y="25297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12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573390" y="842639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6" name="Obdélník 5"/>
          <p:cNvSpPr/>
          <p:nvPr/>
        </p:nvSpPr>
        <p:spPr>
          <a:xfrm>
            <a:off x="1100950" y="857040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7" name="Obdélník 6"/>
          <p:cNvSpPr/>
          <p:nvPr/>
        </p:nvSpPr>
        <p:spPr>
          <a:xfrm>
            <a:off x="2934466" y="1311764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3615093" y="4529115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827477" y="4396452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187624" y="299695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550973" y="2749217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1212893" y="206084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202325" y="537321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2744673" y="350100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411077" y="5733256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411077" y="6030985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313" y="3072070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482" y="4211853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990" y="5264551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082" y="5273050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082" y="4211853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302" y="1281392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498" y="4753838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" y="4890408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 rot="16200000">
            <a:off x="2770290" y="5191153"/>
            <a:ext cx="3048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362332" y="1255298"/>
            <a:ext cx="17508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NAJETÍ SENZORU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438130" y="2060848"/>
            <a:ext cx="1341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RYCHLÝ ODFUK</a:t>
            </a:r>
            <a:endParaRPr lang="cs-CZ" sz="1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860032" y="422247"/>
            <a:ext cx="428396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(HVA1)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PŘIVÁDÍ VZDUCH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STLAČENÍM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</a:t>
            </a:r>
            <a:r>
              <a:rPr lang="cs-CZ" sz="1400" b="1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MONOSTABILNíHO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VENTILU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 PŘIVÁDÍ TLAK NA (S) VSTUP SELENOIDU BISTABILNÍHO VENTILU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(SVD 1), PRO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VÝSUN PÍSTU CESTOU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1-4, PŘES  ŠKRTÍCÍ  VENTIL (ŠVR 1),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VZDUCH PŘED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 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RYCHLOODVZDUŠŇOVACÍ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(ROV 1)  A CESTOU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TAKÉ PŘES   SELENOID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1)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TLUMIČ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HLUKU.   PÍST JE  VYSUNUT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RYCHLEJI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ČÁSTÍ  DANÝ ŮKOL,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PRACOVNÍ.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NAJETÍM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SENZOROVÉHO VENTILU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1- 2  NA BISTABILNÍM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(SVD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ZÁSUNUTÍ PÍSTU  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RYCHLOODVZDUŠŇOVACÍ VENTIL (ROV 1)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ODVÁDĚN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 PÍSTEM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ŠKRTÍCÍ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1), CESTOU 4-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TLUMIČ HLUKU  SELENOIDU 5/2 (SVD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BISTABILNÍHO VENTILU.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JE V  ZASUNUTÉ  POLOZE (0.) KLIDOVÁ.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VYSUNUTÍ JE TEDY MOŽNÉ ZE DVOU MÍST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RUČNĚ,  ZASUNUTÍ AUTOMATICKÉ SENZOREM.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85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81481E-6 L 0.04722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4.81481E-6 L 0.00191 4.8148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9757E-6 L 0.06302 -4.975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7 L 0.07413 0.470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2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347 L -0.07343 -0.4657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8" y="-2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1481E-6 L 0.03941 -4.81481E-6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-4.81481E-6 L 0.00191 -4.81481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7.08169E-7 L 0.00017 7.08169E-7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15" grpId="0"/>
      <p:bldP spid="16" grpId="0"/>
      <p:bldP spid="11" grpId="0"/>
      <p:bldP spid="11" grpId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05597"/>
            <a:ext cx="1224136" cy="171137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284" y="1102859"/>
            <a:ext cx="2163696" cy="223754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č.12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RYCHLOODVZDUŠŇOVACÍ VENTIL  SE  NACHÁZÍ NA OBRÁZKU ?</a:t>
            </a:r>
            <a:endParaRPr lang="cs-CZ" sz="14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98996" y="3094608"/>
            <a:ext cx="89375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dirty="0" smtClean="0"/>
              <a:t>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VENTIL  (5/2)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MÁ  VÝVODY  PRACOVNÍHO TLAKU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43026" y="4967590"/>
            <a:ext cx="8808492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SELENOIDOVÝMI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NEBO 5/2 SE NAZÝVÁ ?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397096"/>
            <a:ext cx="1104910" cy="132837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41768" y="1167593"/>
            <a:ext cx="66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207352" y="3645024"/>
            <a:ext cx="66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91402" y="5798722"/>
            <a:ext cx="66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134280" y="1205597"/>
            <a:ext cx="66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5966668" y="1205597"/>
            <a:ext cx="668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222361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195434" y="577885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054749" y="366459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6054748" y="577885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609875" y="3470806"/>
            <a:ext cx="26934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 1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(DOLE UPROSTŘED)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4  (NAHOŘE VLEVO)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2  (NAHOŘE VPRAVO)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3703770" y="3490555"/>
            <a:ext cx="217880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 4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(NAHOŘE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VLEVO)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1 (DOLE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UPROSTŘED)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2  (NAHOŘE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VPRAVO)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6547191" y="349822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(NAHOŘE</a:t>
            </a:r>
          </a:p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VLEVO)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(DOLE</a:t>
            </a:r>
          </a:p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UPROSTŘED)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 (NAHOŘE</a:t>
            </a:r>
          </a:p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VPRAVO)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635275" y="5778851"/>
            <a:ext cx="123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3714804" y="5778851"/>
            <a:ext cx="1649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IMPULZNÍ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837482" y="5766502"/>
            <a:ext cx="1679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KROKOVÉ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8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7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3499</TotalTime>
  <Words>1454</Words>
  <Application>Microsoft Office PowerPoint</Application>
  <PresentationFormat>Předvádění na obrazovce (4:3)</PresentationFormat>
  <Paragraphs>264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118</cp:revision>
  <dcterms:created xsi:type="dcterms:W3CDTF">2014-01-18T17:29:02Z</dcterms:created>
  <dcterms:modified xsi:type="dcterms:W3CDTF">2014-09-02T12:10:28Z</dcterms:modified>
</cp:coreProperties>
</file>