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2" r:id="rId3"/>
    <p:sldId id="263" r:id="rId4"/>
    <p:sldId id="264" r:id="rId5"/>
    <p:sldId id="259" r:id="rId6"/>
    <p:sldId id="256" r:id="rId7"/>
    <p:sldId id="261" r:id="rId8"/>
    <p:sldId id="257" r:id="rId9"/>
    <p:sldId id="258" r:id="rId10"/>
    <p:sldId id="266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63FAA3-A719-4097-B848-66E7D5B2AC34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012AE-0A32-42A1-B944-009B3399E7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5079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012AE-0A32-42A1-B944-009B3399E710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094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7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3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828235"/>
              </p:ext>
            </p:extLst>
          </p:nvPr>
        </p:nvGraphicFramePr>
        <p:xfrm>
          <a:off x="533400" y="2132856"/>
          <a:ext cx="8001000" cy="4323144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341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VY_32_INOVACE_470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OVLÁDÁNÍ  DVOJČINNÉHO  PNEU -  MOTORU  DVOJČINNÉHO  PNEU - VENTILEM, POMOCÍ  RUČNÍCH  TLAČÍTKOVÝCH  VENTILŮ, ŠKRTÍCÍCH  VENTILŮ, SENZORU  POLOHY  PÍSTU,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APLIKACE  LOGICKÉ  FUNKCE  (AND).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ročníky  </a:t>
                      </a: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maturitních oborů 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9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0683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51520" y="527194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95536" y="1412776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5661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7309" y="225645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1" y="549875"/>
            <a:ext cx="8640959" cy="609397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3499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4801696" y="476672"/>
            <a:ext cx="4176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ÚVOD: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PŘI PRÁCI  SE STLAČENÝM  VZDUCHEM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26775" y="535995"/>
            <a:ext cx="14209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endParaRPr lang="cs-CZ" sz="1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6739" y="1340768"/>
            <a:ext cx="168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107504" y="206084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DVOJČINNÉHO  PNEU -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  DVOJČINNÉHO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VENTILEM ,  POMOCÍ  RUČNÍCH   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TLAČÍTKOVÝCH  VENTILŮ,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ŠKRTÍCÍCH  VENTILŮ,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SENZORU  POLOHY  PÍSTU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APLIKACE  LOGICKÉ  FUNKCE  (AND).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801696" y="5661248"/>
            <a:ext cx="4672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KŘÍŽOVÝ  POSIT-DRIVE (V)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323528" y="257980"/>
            <a:ext cx="1363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ÚLOHA   10 </a:t>
            </a:r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" y="-1"/>
            <a:ext cx="4737032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47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141" y="4365104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316680" y="253278"/>
            <a:ext cx="13769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10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752686" y="298259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4788024" y="317088"/>
            <a:ext cx="4355976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MOTORU,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SENZOREM,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FUNKCÍ (AND).</a:t>
            </a:r>
          </a:p>
          <a:p>
            <a:pPr lvl="0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ZAPOJTE  BISTABILNÍ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(PVD 1),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TAK  ABY BYL 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 BISTABILNÍM PNEU-VENTILEM 5/2, RYCHLOST VYSUNUTÍ A ZASUNUTÍ PÍSTU BUDE OVLÁDÁNA ŠKRTÍCÍMI VENTILY 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1),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2).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PŘES  </a:t>
            </a:r>
            <a:r>
              <a:rPr lang="cs-CZ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1- 4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ODFUK PŘES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2-3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ZASUNUTÍ PŘES 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1-2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ODFUK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(4-5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VYSUNUTÍ  MONOSTABILNÍMI PNEU-TLAČÍTKY 3/2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(RVT 1)  A  (RVT 2), 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 NÁVRATEM), S FUNKCÍ (AND),  (LOR 1). ZASUNUTÍ  SENZOREM, (INDUKČNÍM) VENTILEM  (ISB 1). ZAPOJENÍ OVLÁDÁ HLAVNÍ   VENTIL  (HVA 1).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ZAPOJENÍ: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VÝSUNU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ZE DVOU MÍST  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AUTOMATICKÉ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ZASUNUTÍ SENZOREM.</a:t>
            </a:r>
            <a:endParaRPr lang="cs-CZ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" y="198656"/>
            <a:ext cx="9144000" cy="646068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95648" y="251189"/>
            <a:ext cx="1363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10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588717" y="587727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PVD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588717" y="508518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ŠVR 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7" name="Šipka doleva 6"/>
          <p:cNvSpPr/>
          <p:nvPr/>
        </p:nvSpPr>
        <p:spPr>
          <a:xfrm>
            <a:off x="3631697" y="2556563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LOR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588717" y="422527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SVD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Šipka doleva 8"/>
          <p:cNvSpPr/>
          <p:nvPr/>
        </p:nvSpPr>
        <p:spPr>
          <a:xfrm>
            <a:off x="3615063" y="177281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RVT 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10" name="Šipka doleva 9"/>
          <p:cNvSpPr/>
          <p:nvPr/>
        </p:nvSpPr>
        <p:spPr>
          <a:xfrm>
            <a:off x="3593592" y="342899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ISB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Šipka doleva 10"/>
          <p:cNvSpPr/>
          <p:nvPr/>
        </p:nvSpPr>
        <p:spPr>
          <a:xfrm>
            <a:off x="3615063" y="94525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HVA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763688" y="297355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932040" y="420466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4932040" y="69646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4860032" y="1004236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HLAVNÍ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1,2,3,4,5,6,7,8,9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862397" y="1738133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RUČNÍ  VENTIL  TLAČÍTKOVÝ  (3/2)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4798014" y="1944082"/>
            <a:ext cx="36883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5,6,7,8,9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4922534" y="2440097"/>
            <a:ext cx="29658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 FUNKCE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(AND)   </a:t>
            </a:r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4932040" y="2690687"/>
            <a:ext cx="34398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6,7,8,9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4948398" y="3383696"/>
            <a:ext cx="36690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 SENZOR  POLOHY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(3/2)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4961573" y="3605854"/>
            <a:ext cx="30423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7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4961573" y="5073313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1.,3,4,5,6,7,8,9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960140" y="4151969"/>
            <a:ext cx="39768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  DVOJČINNÝ  VENTIL  (5/2)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4951962" y="4402132"/>
            <a:ext cx="32907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4,5,8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4947172" y="577712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MOTOR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LINEÁRNÍ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1,3,4,5,7,8,9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Obrázek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199" y="620923"/>
            <a:ext cx="1806269" cy="1183738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" y="5774963"/>
            <a:ext cx="3466112" cy="806719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7" y="821979"/>
            <a:ext cx="880231" cy="1735244"/>
          </a:xfrm>
          <a:prstGeom prst="rect">
            <a:avLst/>
          </a:prstGeom>
        </p:spPr>
      </p:pic>
      <p:pic>
        <p:nvPicPr>
          <p:cNvPr id="29" name="Obrázek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76" y="3743350"/>
            <a:ext cx="1979581" cy="2047148"/>
          </a:xfrm>
          <a:prstGeom prst="rect">
            <a:avLst/>
          </a:prstGeom>
        </p:spPr>
      </p:pic>
      <p:pic>
        <p:nvPicPr>
          <p:cNvPr id="30" name="Obrázek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557" y="4919887"/>
            <a:ext cx="798824" cy="957385"/>
          </a:xfrm>
          <a:prstGeom prst="rect">
            <a:avLst/>
          </a:prstGeom>
        </p:spPr>
      </p:pic>
      <p:pic>
        <p:nvPicPr>
          <p:cNvPr id="3073" name="Obrázek 307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296" y="1896005"/>
            <a:ext cx="1101584" cy="1532994"/>
          </a:xfrm>
          <a:prstGeom prst="rect">
            <a:avLst/>
          </a:prstGeom>
        </p:spPr>
      </p:pic>
      <p:pic>
        <p:nvPicPr>
          <p:cNvPr id="28" name="Obrázek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18" y="2163648"/>
            <a:ext cx="993776" cy="138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62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7032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309223" y="254703"/>
            <a:ext cx="13359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10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227" y="4725144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316574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935712" y="288757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10" name="Obdélník 9"/>
          <p:cNvSpPr/>
          <p:nvPr/>
        </p:nvSpPr>
        <p:spPr>
          <a:xfrm>
            <a:off x="4159830" y="4478923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3602541" y="1321256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815159" y="170080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815158" y="242088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725702" y="242088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2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1010902" y="3645024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1872924" y="3096431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503981" y="4476868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</a:p>
        </p:txBody>
      </p:sp>
      <p:sp>
        <p:nvSpPr>
          <p:cNvPr id="20" name="Obdélník 19"/>
          <p:cNvSpPr/>
          <p:nvPr/>
        </p:nvSpPr>
        <p:spPr>
          <a:xfrm>
            <a:off x="1872924" y="4476868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151569" y="540987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860032" y="288757"/>
            <a:ext cx="417646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 1), PNEU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VÁLEC S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PERMANENTNÍM  MAGNETEM  (KROUŽKEM) NA PÍSTU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NASTAVENÝM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SENZOREM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POLOHY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(IBS 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VYSUNUTÉ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ÚVRATI.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ŠKRTÍCÍ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 A  (ŠVR2)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NASTAVITELNÉ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(PRO REGULACI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VÝSUNUTÍ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PÍSTNICE ).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LOGICKÁ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LOR 1)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UMOŽNÍ          OVLÁDÁNÍ TLAČÍTKY ZE DVOU MÍST.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SELENOIDOVÝ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(SVD 1) BISTABILNÍ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(5/2), VÝFUK PŘES  VÝSTUPY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1- 4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 ZÁFUK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1 - 2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ODFUK VYSUNUTÍ  2-3, ODFUK ZASUNUTÍ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SIGNÁL VÝFUKU LEVÁ (S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14,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SIGNÁL  ZÁFUKU PRAVÁ (S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12.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OVLÁDANÉ  VENTILY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(RVT1)  A (RVT  2) BEZ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ARETACE 3/2  (STISKACÍ S NÁVRATEM),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JEDNÍM TLUMIČEM  HLUKU  PRO ODFUK  ZBYTKOVÉHO TLAKU MEZI VENTIL  A LOGICKOU FUNKCÍ.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INDUKČNÍ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  POLOHY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(ISB 1),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3/2.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UMÍSTĚN NA VÁLCI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PNEU-MOTORU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 VYSUNUTÉ ÚVRATI.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HLAVNÍ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(HVA 1), PÁČKOVÝ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RUČNĚ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PŘÍVODEM  ZDROJE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MÉDIA .</a:t>
            </a: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7" y="0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34" y="198657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821" y="716974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27" y="716975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40768"/>
            <a:ext cx="1073150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835266" y="170080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843650" y="242088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6" name="Obdélník 5"/>
          <p:cNvSpPr/>
          <p:nvPr/>
        </p:nvSpPr>
        <p:spPr>
          <a:xfrm>
            <a:off x="3741964" y="240914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872924" y="3096431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113260" y="371703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503981" y="4476868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872924" y="4476868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176752" y="4509119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712941" y="1269356"/>
            <a:ext cx="17508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NAJETÍ SENZORU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514978" y="1063695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644" y="3959045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138" y="5301208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2357540" y="6045630"/>
            <a:ext cx="22300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VYSUNUTÍ 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2306002" y="6357074"/>
            <a:ext cx="2278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ODFUK  PŘI  ZASUNUTÍ</a:t>
            </a:r>
            <a:endParaRPr lang="cs-CZ" sz="1400" b="1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151569" y="540987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191" y="5336133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974" y="3959045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681" y="5336133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20" y="4929942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31" y="4929943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109" y="4723089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865" y="1063695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bdélník 17"/>
          <p:cNvSpPr/>
          <p:nvPr/>
        </p:nvSpPr>
        <p:spPr>
          <a:xfrm>
            <a:off x="2477877" y="755918"/>
            <a:ext cx="11354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35177" y="257980"/>
            <a:ext cx="13954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10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1136664" y="757236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  <a:endParaRPr lang="cs-CZ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3045611" y="5724666"/>
            <a:ext cx="13083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4F81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 RVT 2</a:t>
            </a:r>
          </a:p>
        </p:txBody>
      </p:sp>
      <p:sp>
        <p:nvSpPr>
          <p:cNvPr id="21" name="Obdélník 20"/>
          <p:cNvSpPr/>
          <p:nvPr/>
        </p:nvSpPr>
        <p:spPr>
          <a:xfrm rot="16200000">
            <a:off x="3508527" y="5225206"/>
            <a:ext cx="3545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4860032" y="296027"/>
            <a:ext cx="417646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SPÍNÁNÍ  A  STAVY VENTILŮ: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  HLAVNÍ VENTIL  (HVA1) PŘIVÁDÍ VZDUCH.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 / STLAČENÍM  RUČNÍHO  VENTILU (RVT 1),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NEBO POUŽIJEME  DRUHÝ  MONOSTABILNÍ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 (RVT 2), LOGIKA VENTILU  (LOR 1)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PŘIVÁDÍ TLAK NA SELENOID 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5/2 (SVD 1), PRO  VÝSUN  PÍSTU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CESTOU 1-4, PŘES  ŠKRTÍCÍ  VENTIL (ŠVR 1),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SOUČASNĚ JE  ODVÁDĚN VZDUCH PŘED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PÍSTEM  PŘES ŠKRTÍCÍ  VENTIL  (ŠVR 2) </a:t>
            </a:r>
          </a:p>
          <a:p>
            <a:pPr lvl="0"/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CESTOU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2- 3, SELENOIDU  (SVD 1)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TLUMIČE  HLUKU.   PÍST JE  VYSUNUT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VYKONÁVÁ PRACOVNÍ ČÁSTÍ  DANÝ ŮKOL,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POLOHA (1).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NAJETÍM SENZOROVÉHO VENTILU (ISB 1)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1- 2  NA BISTABILNÍM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(SVD 1) PRO ZÁSUNUTÍ PÍSTU  PŘES ŠKRTÍCÍ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(ŠVR 2).  SOUČASNĚ  JE  ODVÁDĚN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NETLAKOVÝ  VZDUCH  PŘED  PÍSTEM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VENTIL  (ŠVR 1), CESTOU 4- 5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TLUMIČ HLUKU  SELENOIDU 5/2 (SVD 1)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VENTILU.  ZÁSUN JE TEDY AUTOMATICKÝ.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 JE V  ZASUNUTÉ  POLOZE (0.) KLIDOVÁ.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4/  VYSUNUTÍ JE TEDY MOŽNÉ ZE DVOU MÍST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RUČNĚ,  ZASUNUTÍ AUTOMATICKÉ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SENZOREM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6.93802E-7 L 0.04722 6.93802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2 2.39593E-6 L 8.33333E-7 2.39593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43293E-6 L 0.06736 0.0004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8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5236E-6 L 0.07239 0.5050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1" y="25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0324 L -0.07083 -0.49699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-25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47605E-6 L 0.01579 -3.47605E-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79 2.20782E-6 L 4.44444E-6 2.20782E-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37 0.00046 L 0.00243 0.00046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6" grpId="0"/>
      <p:bldP spid="18" grpId="0"/>
      <p:bldP spid="19" grpId="0"/>
      <p:bldP spid="20" grpId="0"/>
      <p:bldP spid="21" grpId="0"/>
      <p:bldP spid="2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20" y="697373"/>
            <a:ext cx="1949695" cy="271325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153" y="609525"/>
            <a:ext cx="1842239" cy="279285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253095"/>
            <a:ext cx="1534762" cy="2145637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518084"/>
            <a:ext cx="8894728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č.10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LOGICKÝCH FUNKCÍ (OR) NEBO  A  (AND) SE NETÝKÁ KOMPONENT NA OBRÁZKU ?</a:t>
            </a:r>
            <a:endParaRPr lang="cs-CZ" sz="1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54878" y="3185356"/>
            <a:ext cx="885698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SENZOROVÝ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 - VENTIL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UMOŽNŇUJE  AUTOMATICKÉ   PŘESTAVĚNÍ  VENTILU ?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58977" y="4684494"/>
            <a:ext cx="8852885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 FUNKCE  (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AND)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 NACHÁZÍ  NA  OBRÁZKU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OTÁZKY  K  ÚLOZE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č.10, - 1.) -  A.)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58977" y="1363694"/>
            <a:ext cx="596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0" name="Obdélník 9"/>
          <p:cNvSpPr/>
          <p:nvPr/>
        </p:nvSpPr>
        <p:spPr>
          <a:xfrm>
            <a:off x="158977" y="361366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12938" y="522920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347864" y="133382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3347864" y="3626003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347864" y="522920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6588223" y="1377945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6588222" y="3610204"/>
            <a:ext cx="556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6588221" y="522573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755576" y="3626003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3923928" y="3626003"/>
            <a:ext cx="6738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3968925" y="5410404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</a:p>
        </p:txBody>
      </p:sp>
      <p:sp>
        <p:nvSpPr>
          <p:cNvPr id="21" name="Obdélník 20"/>
          <p:cNvSpPr/>
          <p:nvPr/>
        </p:nvSpPr>
        <p:spPr>
          <a:xfrm>
            <a:off x="899592" y="5441181"/>
            <a:ext cx="4347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</a:p>
        </p:txBody>
      </p:sp>
      <p:sp>
        <p:nvSpPr>
          <p:cNvPr id="22" name="Obdélník 21"/>
          <p:cNvSpPr/>
          <p:nvPr/>
        </p:nvSpPr>
        <p:spPr>
          <a:xfrm>
            <a:off x="7005626" y="5362317"/>
            <a:ext cx="21034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OTÁZKY  K </a:t>
            </a:r>
            <a:endParaRPr lang="cs-CZ" sz="1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č.10, - 1.) - 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7091757" y="3626003"/>
            <a:ext cx="1931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PRACUJE JEN 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RUČNÍM  REŽIMU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92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4629</TotalTime>
  <Words>1530</Words>
  <Application>Microsoft Office PowerPoint</Application>
  <PresentationFormat>Předvádění na obrazovce (4:3)</PresentationFormat>
  <Paragraphs>266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133</cp:revision>
  <dcterms:created xsi:type="dcterms:W3CDTF">2014-01-18T13:23:08Z</dcterms:created>
  <dcterms:modified xsi:type="dcterms:W3CDTF">2014-09-02T11:39:11Z</dcterms:modified>
</cp:coreProperties>
</file>