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2" r:id="rId3"/>
    <p:sldId id="263" r:id="rId4"/>
    <p:sldId id="264" r:id="rId5"/>
    <p:sldId id="259" r:id="rId6"/>
    <p:sldId id="256" r:id="rId7"/>
    <p:sldId id="261" r:id="rId8"/>
    <p:sldId id="260" r:id="rId9"/>
    <p:sldId id="258" r:id="rId10"/>
    <p:sldId id="266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05DDB-7C8C-4DCF-9F85-F851462E81AA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ED76-E2A0-4A8D-BD81-5CC010474B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455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ED76-E2A0-4A8D-BD81-5CC010474B6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352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ED76-E2A0-4A8D-BD81-5CC010474B6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644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661882"/>
              </p:ext>
            </p:extLst>
          </p:nvPr>
        </p:nvGraphicFramePr>
        <p:xfrm>
          <a:off x="533400" y="2209800"/>
          <a:ext cx="8001000" cy="4243536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MOTORU,  POMOCÍ  RUČNÍHO  ARETOVANÉHO  VENTILU,  ŠKRTÍCÍCH  VENTILŮ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  PŘIPOJENÝM  PNEU - POČÍTADLEM  POČTU  VYKONANÝCH  CYKLŮ.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775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JE  Z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VLASTNÍCH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23528" y="1556792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80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296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751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788024" y="332656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84483" y="535995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89526" y="1412776"/>
            <a:ext cx="1695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90336" y="199450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DVOJČINNÉHO  PNEU -   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MOTORU,  POMOCÍ  RUČNÍHO    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ARETOVANÉHO  VENTILU,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ŠKRTÍCÍCH  VENTILŮ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PŘIPOJENÝM  PNEU - POČÍTADLEM    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POČTU  VYKONANÝCH  CYKLŮ.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788024" y="572672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94070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46854" y="327799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948687" y="327798"/>
            <a:ext cx="417646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RUČNÍ OVLÁDÁNÍ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DVOJČINNÉHO  PNEU – MOTORU</a:t>
            </a: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 ZAPOJTE  BISTABILNÍ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 (PVD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BYL PŘÍMO OVLÁDÁN  RUČNĚ, PNEUMATICKÝM  VENTILEM 5/2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POLOHY (RVA 1).  RYCHLOST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 A  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ŠKRTÍCÍMI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 A (ŠVR 2).  DÁLE  DO PNEUMATICKÉHO OBVODU  ZAPOJTE MECHANICKO –  PNEUMATICKÉ  POČÍTADLO CYKLŮ  S  VYNULOVACÍM TLAČÍTKEM.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OVLÁDÁ  HLAVNÍ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NAPŘÍKLAD  RUČNÍ  TŘÍDĚNÍ  DÍLŮ.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842"/>
            <a:ext cx="9144000" cy="6460685"/>
          </a:xfrm>
          <a:prstGeom prst="rect">
            <a:avLst/>
          </a:prstGeom>
        </p:spPr>
      </p:pic>
      <p:sp>
        <p:nvSpPr>
          <p:cNvPr id="2" name="Šipka doleva 1"/>
          <p:cNvSpPr/>
          <p:nvPr/>
        </p:nvSpPr>
        <p:spPr>
          <a:xfrm>
            <a:off x="3656775" y="23488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Šipka doleva 2"/>
          <p:cNvSpPr/>
          <p:nvPr/>
        </p:nvSpPr>
        <p:spPr>
          <a:xfrm>
            <a:off x="3596487" y="473836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75741" y="586319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638335" y="120225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638335" y="3635219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PCP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7979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66078" y="310754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748888" y="341531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932040" y="356754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932040" y="71517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83" y="742640"/>
            <a:ext cx="2103238" cy="1378356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0" y="5731549"/>
            <a:ext cx="3334455" cy="77607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92070"/>
            <a:ext cx="1396438" cy="2122645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2" y="1117234"/>
            <a:ext cx="1338226" cy="2573179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91" y="4317938"/>
            <a:ext cx="1105964" cy="1325490"/>
          </a:xfrm>
          <a:prstGeom prst="rect">
            <a:avLst/>
          </a:prstGeom>
        </p:spPr>
      </p:pic>
      <p:sp>
        <p:nvSpPr>
          <p:cNvPr id="17" name="TextovéPole 16"/>
          <p:cNvSpPr txBox="1"/>
          <p:nvPr/>
        </p:nvSpPr>
        <p:spPr>
          <a:xfrm>
            <a:off x="4919004" y="3509655"/>
            <a:ext cx="41764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POČÍTADLO  CYKLŮ  PNEUMATICKÉ</a:t>
            </a:r>
          </a:p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MECHANICKO – PNEUMATICKÉ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POČÍTADLO CYKLŮ S  TLAČÍTKEM VYNULOVANÍ</a:t>
            </a:r>
            <a:endParaRPr lang="cs-CZ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KOMPONENT</a:t>
            </a:r>
          </a:p>
          <a:p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4909748" y="473836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1,3,4,5,6,7,8,9,10,11,12,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13,14,15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4951363" y="572078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 ÚLOZE   1,3,4,5,7,8,9,10,11,12,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13,14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4909748" y="118979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S  ARETACÍ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1,2,3,4,5,6,7,8,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9,10,11,12,13,14,15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919004" y="2305616"/>
            <a:ext cx="3463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 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4909748" y="26047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1,14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" y="-3299"/>
            <a:ext cx="4737032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7979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66078" y="310754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259632" y="198884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059832" y="268910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23528" y="3179480"/>
            <a:ext cx="575799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PCM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2987824" y="422108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08844" y="5401331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1118271" y="268910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310754"/>
            <a:ext cx="417646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 PVD  (PNEU - VÁLEC) S  PERMANENTNÍM  MAGNETEM  (KROUŽKEM)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ŠKRTÍCÍ  VENTILY  ŠVR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(RUČNĚ  NASTAVITELNÉ),  PRO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 VÝSUNUTÍ       A  ZASUNUTÍ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MECHANICKO – PNEUMATICKÉ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POČÍTADLO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CYKLŮ S  TLAČÍTKEM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VYNULOVANÍ PCM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(NUMERICKÉ,  6 MÍSTNÉ).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OVLÁDANÝ  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ARETACÍ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MONOSTABILNÍ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PÁČKOVÝ),  PRO  OVLÁDÁNÍ  PÍSTU  A  DVĚMA ODFUKY  PŘI  VYSUNUTÍ  A  ZASUNUTÍ.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VENTIL  HVA  (PÁČKOVÝ)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3/2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873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2" y="78064"/>
            <a:ext cx="4737032" cy="67598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94070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16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187624" y="198884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216832" y="266865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3131840" y="269793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44489" y="3974867"/>
            <a:ext cx="575799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PCM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915816" y="422108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251520" y="538106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210" y="1628393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510" y="4581127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99" y="853860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53859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bdélník 15"/>
          <p:cNvSpPr/>
          <p:nvPr/>
        </p:nvSpPr>
        <p:spPr>
          <a:xfrm>
            <a:off x="1187624" y="898408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599185" y="898408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2493182" y="5473394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</a:t>
            </a:r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2494785" y="5781171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436073" y="3457967"/>
            <a:ext cx="105710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MECHANICKÉ</a:t>
            </a:r>
          </a:p>
          <a:p>
            <a:r>
              <a:rPr lang="cs-CZ" sz="1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PŘIČTENÍ </a:t>
            </a:r>
          </a:p>
          <a:p>
            <a:r>
              <a:rPr lang="cs-CZ" sz="1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CYKLU  +  </a:t>
            </a:r>
            <a:r>
              <a:rPr lang="cs-CZ" sz="1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Nr</a:t>
            </a:r>
            <a:r>
              <a:rPr lang="cs-CZ" sz="1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0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941" y="5009844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574" y="5009844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1493510" y="3212976"/>
            <a:ext cx="1486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/>
        </p:nvSpPr>
        <p:spPr>
          <a:xfrm>
            <a:off x="1493510" y="3166633"/>
            <a:ext cx="1061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836125" y="304487"/>
            <a:ext cx="416072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TLAKOVÝ VZDUCH PŘIVÁDÍ  HLAVNÍ   PÁČKOVÝ  VENTIL  (HVA 1)  K VSTUPU 1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VENTILU (RVA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 SEPNUTÍM  RUČNÍHO VENTILU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5/2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1)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CESTA 1- 4,  PRO VÝSUNUTÍ (VÝFUK)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VZDUCH  PŘED  PÍSTEM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(ŠVR 2) CESTOU  2- 3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HLUKU (MRKEV)  RUČNÍHO VENTILU (5/2) S ARETACÍ. ARETACÍ JE DRŽENA CESTA   A  PÍSTNICE JE  VE VYSUNUTÉ  POLOZE (I.)  PRACOVNÍ.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PÍSTNICE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VÁLCE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VYSUNUTA,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ČÁSTÍ  DANÝ ŮKOL.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KAŽDÝM SEPNUTÍM  RUČNÍHO  VENTILU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 JE PŘIČTEN JEDEN CYKLUS  (PCM 1) PNEUMATICKO- MECHANICKÉM POČÍTADLE.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PŘEPNUTÍM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(RVA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OTEVŘENA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CESTA  1- 2  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ZÁSUNUTÍ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JE  NETLAKOVÝ  VZDUCH  PŘED  PÍSTEM  ODVÁDĚN  PŘES ŠKRTÍCÍ VENTIL (ŠVR 1)  A  DÁLE PŘES RUČNÍ VENTIL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 CESTOU 4-5.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 DRŽENA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PÍST  ZASUNUT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POLOZE (0.) KLIDOVÁ.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28013E-6 L 0.04271 -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9864E-6 L 0.06961 -0.000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42031E-6 L -3.61111E-6 0.186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71 -0.00393 L 0.0033 -0.003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61 -0.00023 L -0.00122 -0.0002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2031E-6 L 0.00295 0.1869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93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408" y="1453130"/>
            <a:ext cx="947448" cy="144016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95" y="1453426"/>
            <a:ext cx="1259400" cy="121861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452922"/>
            <a:ext cx="1350518" cy="135363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č.16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PNEUMATICKÉ   POČÍTADLO  CYKLŮ  SE  NACHÁZÍ  NA  OBRÁZKU   </a:t>
            </a:r>
            <a:endParaRPr lang="cs-CZ" sz="1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41768" y="3074583"/>
            <a:ext cx="8894728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ZNAČKA  POČÍTADLA  CYKLŮ  JE ?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7" y="5222638"/>
            <a:ext cx="8894727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OPATŘÍME-LI  PRACOVNÍ ČÁST  PÍSTU  KULIČKOU , MŮŽEME POUŽÍT  MÍSTO  IND. SENZORU ?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520" y="1268760"/>
            <a:ext cx="6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51216" y="3501008"/>
            <a:ext cx="6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51216" y="5805264"/>
            <a:ext cx="6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3222720" y="1268464"/>
            <a:ext cx="6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283402" y="350100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89386" y="580526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114269" y="126846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6183141" y="350100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114269" y="580526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pic>
        <p:nvPicPr>
          <p:cNvPr id="18" name="Obrázek 1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32" y="3501008"/>
            <a:ext cx="147002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Obrázek 1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07040"/>
            <a:ext cx="1506220" cy="1416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Obrázek 1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07040"/>
            <a:ext cx="1752600" cy="10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ovéPole 20"/>
          <p:cNvSpPr txBox="1"/>
          <p:nvPr/>
        </p:nvSpPr>
        <p:spPr>
          <a:xfrm>
            <a:off x="3781828" y="5661248"/>
            <a:ext cx="23324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MECHANICKÝ MEZNÍ    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PNEU-VENTIL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S KLADNIČKOU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675584" y="5661248"/>
            <a:ext cx="1809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ELEKTRICKÝ          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MEZNÍ SPÍNAČ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S KLADNIČKOU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65024" y="5733256"/>
            <a:ext cx="2122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MAGNETICKÝ      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PNEU- VENTIL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S KLADNIČKOU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4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0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1277</Words>
  <Application>Microsoft Office PowerPoint</Application>
  <PresentationFormat>Předvádění na obrazovce (4:3)</PresentationFormat>
  <Paragraphs>240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97</cp:revision>
  <dcterms:created xsi:type="dcterms:W3CDTF">2014-01-18T13:23:08Z</dcterms:created>
  <dcterms:modified xsi:type="dcterms:W3CDTF">2014-09-02T11:55:14Z</dcterms:modified>
</cp:coreProperties>
</file>