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3" r:id="rId3"/>
    <p:sldId id="264" r:id="rId4"/>
    <p:sldId id="265" r:id="rId5"/>
    <p:sldId id="259" r:id="rId6"/>
    <p:sldId id="256" r:id="rId7"/>
    <p:sldId id="257" r:id="rId8"/>
    <p:sldId id="262" r:id="rId9"/>
    <p:sldId id="260" r:id="rId10"/>
    <p:sldId id="267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BEC1D-F51F-477B-989F-6B5E0885606F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36308-1580-48EB-B66C-283AEC91ACE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754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36308-1580-48EB-B66C-283AEC91ACE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500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4265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3604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4929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97825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533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640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96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3167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690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83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0363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91181-8A75-4585-B7D0-458EE4A10D1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AEDFF-83CF-40D2-ADFD-D8C32A3FFC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632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575810"/>
              </p:ext>
            </p:extLst>
          </p:nvPr>
        </p:nvGraphicFramePr>
        <p:xfrm>
          <a:off x="522274" y="2132858"/>
          <a:ext cx="8001000" cy="4373777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18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VY_32_INOVACE_466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RUČNÍ  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TLAČÍTKOVÉ  OVLÁDÁNÍ  JEDNOČINNÉHO  PNEU -  MOTORU  S  APLIKACÍ  LOGICKÉ  FUNKCE  NEBO (</a:t>
                      </a: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OR).</a:t>
                      </a:r>
                      <a:endParaRPr kumimoji="0" lang="cs-CZ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ročníky  maturitních oborů  elektrotechnických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2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24" y="260648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3461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31540" y="1052736"/>
            <a:ext cx="82089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9081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0494" y="246350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51520" y="18864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51522" y="207200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51522" y="604232"/>
            <a:ext cx="8640959" cy="600164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4569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526"/>
            <a:ext cx="9144000" cy="6460685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611560" y="536104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5</a:t>
            </a:r>
            <a:endParaRPr lang="cs-CZ" sz="1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92" y="476781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514026" y="536104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lang="cs-CZ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800521" y="332656"/>
            <a:ext cx="417646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JEDNODUCHÉHO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NAMONTOVÁNY NA MONTÁŽNÍ SÍTO, JEN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TŘEBA PROPOJIT PNEUMATICKÝ OBVOD.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PŘI PRÁCI  SE STLAČENÝM  VZDUCHEM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NA ROZKMITÁNÍ  VOLNÝCH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 smtClean="0">
              <a:solidFill>
                <a:prstClr val="black"/>
              </a:solidFill>
            </a:endParaRPr>
          </a:p>
          <a:p>
            <a:pPr lvl="0"/>
            <a:endParaRPr lang="cs-CZ" dirty="0" smtClean="0">
              <a:solidFill>
                <a:prstClr val="black"/>
              </a:solidFill>
            </a:endParaRPr>
          </a:p>
          <a:p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267651" y="1340768"/>
            <a:ext cx="1759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07504" y="2262082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TLAČÍTKOVÉ  OVLÁDÁNÍ    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JEDNOČINNÉHO  PNEU -  MOTORU   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S  APLIKACÍ  LOGICKÉ  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FUNKCE  NEBO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(OR).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860032" y="5723258"/>
            <a:ext cx="46854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NÁŘADÍ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KŘÍŽOVÝ  POSIT-DRIVE (V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38924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768"/>
            <a:ext cx="9144000" cy="646068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82"/>
            <a:ext cx="4737032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79" y="20647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1718941" y="3573016"/>
            <a:ext cx="144016" cy="196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718941" y="296577"/>
            <a:ext cx="3076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 PRO  ÚLOHU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32279" y="250411"/>
            <a:ext cx="139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6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4795681" y="331363"/>
            <a:ext cx="424081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  RUČNÍ  OVLÁDÁNÍ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JEDNOČINNÉHO  PNEU – MOTORU</a:t>
            </a:r>
          </a:p>
          <a:p>
            <a:pPr lvl="0"/>
            <a:r>
              <a:rPr lang="cs-CZ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POPIS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ÚLOHY: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MONOSTABILNÍ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PNEUMATICKÝ  VÁLEC  PJV 1 TAK,  ABY  BYL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PŘÍMO  OVLÁDÁN  RUČNĚ,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PNEUMATICKÝMI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TLAČÍTKOVÝMI  VENTILY  3/2  RVT 1-2, KTERÁ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UMOŽŇUJÍ  VYSUNUTÍ  Z KTERÉHOKOLI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MÍSTA PŘI POUŽITÍ LOGICKÉ  FUNKCE (OR)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LOR 1. ODFUK NETLAKOVÉHO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VZDUCHU PŘI VYSUNUTÍ PŘÍMO NA MOTORU.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ŠKRTIČ UMOŽŇUJE ZPOMALENÍ VYSUNUTÍ.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HLAVNÍ VENTIL HVA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  <a:p>
            <a:pPr lvl="0"/>
            <a:r>
              <a:rPr lang="cs-CZ" sz="1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NAPŘÍKLAD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OVLÁDÁNÍ ZE DVOU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NEZÁVISLÝCH MÍST.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6MM.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856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9977"/>
            <a:ext cx="9136295" cy="646068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240553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24503" y="292615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6</a:t>
            </a:r>
            <a:endParaRPr lang="cs-CZ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Šipka doleva 3"/>
          <p:cNvSpPr/>
          <p:nvPr/>
        </p:nvSpPr>
        <p:spPr>
          <a:xfrm>
            <a:off x="3606435" y="241006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612658" y="126876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606435" y="450912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endParaRPr lang="cs-CZ" dirty="0"/>
          </a:p>
        </p:txBody>
      </p:sp>
      <p:sp>
        <p:nvSpPr>
          <p:cNvPr id="9" name="Šipka doleva 8"/>
          <p:cNvSpPr/>
          <p:nvPr/>
        </p:nvSpPr>
        <p:spPr>
          <a:xfrm>
            <a:off x="3612658" y="566124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PVJ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1739864" y="354170"/>
            <a:ext cx="2935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KONPONENTY</a:t>
            </a:r>
          </a:p>
        </p:txBody>
      </p:sp>
      <p:sp>
        <p:nvSpPr>
          <p:cNvPr id="6" name="Obdélník 5"/>
          <p:cNvSpPr/>
          <p:nvPr/>
        </p:nvSpPr>
        <p:spPr>
          <a:xfrm>
            <a:off x="5004048" y="423883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4880580" y="79321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4880580" y="119939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1,2,3,4,5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930763" y="2287246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(3/2)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4930763" y="2498492"/>
            <a:ext cx="29926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Šipka doleva 17"/>
          <p:cNvSpPr/>
          <p:nvPr/>
        </p:nvSpPr>
        <p:spPr>
          <a:xfrm>
            <a:off x="3585887" y="3413245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880580" y="3228579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LOGICKÁ  FUNKCE  (OR) NEBO      </a:t>
            </a:r>
          </a:p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ÚČEL: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UMOŽNÍ OVLÁDÁNÍ TLAČÍTKY ZE 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DVOU MÍST.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 </a:t>
            </a:r>
            <a:r>
              <a:rPr lang="cs-CZ" sz="1400" b="1" dirty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</a:t>
            </a:r>
          </a:p>
          <a:p>
            <a:pPr lvl="0"/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4841519" y="4468411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 A  POUŽIT  V 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1,2,3,4,5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860289" y="561117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LINEÁRNÍ  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MONOSTABILNÍ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870553" y="6104179"/>
            <a:ext cx="30920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 A  POUŽIT  V 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37" y="635000"/>
            <a:ext cx="197485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1144707"/>
            <a:ext cx="1152525" cy="22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60194"/>
            <a:ext cx="13176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0" y="4076989"/>
            <a:ext cx="132238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5825475"/>
            <a:ext cx="3170237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3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4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" y="198656"/>
            <a:ext cx="9144000" cy="6460685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324503" y="285688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6</a:t>
            </a:r>
            <a:endParaRPr lang="cs-CZ" sz="1600" dirty="0">
              <a:solidFill>
                <a:prstClr val="black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" y="0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63" y="226365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273234" y="285688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6</a:t>
            </a:r>
            <a:endParaRPr lang="cs-CZ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799984" y="321326"/>
            <a:ext cx="2930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6" name="Obdélník 5"/>
          <p:cNvSpPr/>
          <p:nvPr/>
        </p:nvSpPr>
        <p:spPr>
          <a:xfrm>
            <a:off x="683766" y="2060848"/>
            <a:ext cx="53091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72547" y="285293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2267744" y="3552111"/>
            <a:ext cx="596638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39552" y="4077072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842944" y="407555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42003" y="501317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860032" y="321326"/>
            <a:ext cx="41764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PNEU - MOTOR  LINEÁRNÍ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PVJ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- VÁLEC) S  PERMANENTNÍM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(KROUŽKEM) NA PÍSTU,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VSTUPEM (VÝFUK)  OVLÁDÁNÝ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TRVALÝM TLAKEM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KTERÝM JE NÁVRATOVÁ  PRUŽINA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PŘEMOŽENA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PŘI UVOLNĚNÍ TLAKU SE PÍST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VRACÍ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ZPĚT DO VÝCHOZÍ POLOHY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PŮSOBENÍM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PRUŽINY. NETLAKOVÝ VZDUCH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JE ODVEDEN PŘÍMO NA KONCI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OTVOREM  BEZ  TLUMIČE.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ŠKRTÍCÍ  VENTILY  ŠVR  RUČNĚ  NASTAVITELNÉ ( PRO REGULACI VÝSUNUTÍ      A  ZASUNUTÍ PÍSTNICE ). </a:t>
            </a:r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LOGICKÁ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(LOR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NEBO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UMOŽNÍ          OVLÁDÁNÍ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TLAČÍTKY ZE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DVOU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MÍST.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OVLÁDANÉ  VENTILY RVT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ARETACE 3/2  (STISKACÍ S NÁVRATEM),    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  JEDNÍM TLUMIČEM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ZBYTKOVÉHO TLAKU MEZI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LOGICKOU FUNKCÍ.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(PÁČKOVÝ) 3/2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S PŘÍVODEM  ZDROJE  </a:t>
            </a:r>
          </a:p>
          <a:p>
            <a:pPr lvl="0"/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069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588"/>
            <a:ext cx="9144000" cy="6460685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324503" y="257980"/>
            <a:ext cx="2314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cs-CZ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6</a:t>
            </a:r>
            <a:endParaRPr lang="cs-CZ" sz="1600" dirty="0">
              <a:solidFill>
                <a:prstClr val="black"/>
              </a:solidFill>
            </a:endParaRPr>
          </a:p>
          <a:p>
            <a:endParaRPr lang="cs-CZ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" y="0"/>
            <a:ext cx="4737032" cy="6858000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2805369" y="818272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9" name="Obdélník 8"/>
          <p:cNvSpPr/>
          <p:nvPr/>
        </p:nvSpPr>
        <p:spPr>
          <a:xfrm>
            <a:off x="1177170" y="818273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10" name="Obdélník 9"/>
          <p:cNvSpPr/>
          <p:nvPr/>
        </p:nvSpPr>
        <p:spPr>
          <a:xfrm>
            <a:off x="242003" y="501317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2914499" y="4018111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683891" y="285293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88152" y="4018110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113200" y="3428999"/>
            <a:ext cx="596638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255" y="5292250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66" y="5292250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165" y="2389386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bdélník 13"/>
          <p:cNvSpPr/>
          <p:nvPr/>
        </p:nvSpPr>
        <p:spPr>
          <a:xfrm>
            <a:off x="2435537" y="2967334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 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98" y="4509927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1346937" y="5877272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pic>
        <p:nvPicPr>
          <p:cNvPr id="1044" name="Obrázek 104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614" y="1700808"/>
            <a:ext cx="1074162" cy="288752"/>
          </a:xfrm>
          <a:prstGeom prst="rect">
            <a:avLst/>
          </a:prstGeom>
        </p:spPr>
      </p:pic>
      <p:sp>
        <p:nvSpPr>
          <p:cNvPr id="18" name="Šipka doprava 17"/>
          <p:cNvSpPr/>
          <p:nvPr/>
        </p:nvSpPr>
        <p:spPr>
          <a:xfrm>
            <a:off x="3995936" y="806789"/>
            <a:ext cx="612048" cy="33074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Šipka doprava 24"/>
          <p:cNvSpPr/>
          <p:nvPr/>
        </p:nvSpPr>
        <p:spPr>
          <a:xfrm rot="10800000">
            <a:off x="419839" y="806789"/>
            <a:ext cx="612048" cy="33074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1869203" y="1196752"/>
            <a:ext cx="1016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696" y="4509930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672845" y="1988840"/>
            <a:ext cx="53091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22960" y="257980"/>
            <a:ext cx="1417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6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162708" y="4494865"/>
            <a:ext cx="1393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 RVT 2</a:t>
            </a:r>
            <a:endParaRPr lang="cs-CZ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835748" y="365701"/>
            <a:ext cx="420074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POSTUP SPÍNÁNÍ  A  STAVY VENTILŮ:</a:t>
            </a:r>
          </a:p>
          <a:p>
            <a:pPr lvl="0"/>
            <a:r>
              <a:rPr lang="cs-CZ" sz="1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TLAKOVÝ VZDUCH PŘIVÁDÍ  HLAVNÍ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PÁČKOVÝ  VENTIL  (HVA1)  K VSTUPU 1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RUČNÍHO VENTILU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(RVT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/ STLAČENÍM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(RVT 1),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POUŽIJEME  DRUHÝ  MONOSTABILNÍ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 (RVT  2), TÍM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 CESTA 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, PRO  VÝSUN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 JE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ODVÁDĚN VZDUCH  PŘED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ODFUK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VYSUNUT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(POLOHA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(I.)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PÍST  VÁLCE JE VYSUNUT  JEN  PO DOBU 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KDY JE JEDEN Z  RUČNÍCH  VENTILŮ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1)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(RVT 2) STLAČEN.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ZÁSUN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  ZTRÁTOU TLAKU,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PRUŽINA VRACÍ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 VÝCHOZÍ POLOHY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(ZÁFUK).  SOUČASNĚ  JE  ODVÁDĚN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PÍSTEM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2-3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TLUMIČ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VENTILU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(RVT 1)  NEBO (RVT  2) 3/2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5/  PRUŽINOU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DRŽEN PÍST  V  ZASUNUTÉ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POLOZE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(0.)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KLIDOVÉ.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VÁLCE JE  ZASUNUTA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  PŘI  NÁVRATU  MŮŽE  VYKONÁVÁT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  ČÁSTÍ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JINÝ  ÚKOL.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99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38793E-6 L 0.04756 -1.3879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071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52 -8.25815E-7 L 8.33333E-7 -8.25815E-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1.48148E-6 L -5.55556E-7 -1.48148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39" y="1095299"/>
            <a:ext cx="1368153" cy="19039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47" y="1072081"/>
            <a:ext cx="2081465" cy="2007829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069" y="1026811"/>
            <a:ext cx="1346251" cy="204093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č.6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PNEU- VENTIL S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LOGICKOU  FUNKCÍ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(OR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SE NACHÁZÍ NA OBRÁZKU ?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13695" y="3079910"/>
            <a:ext cx="8856984" cy="73866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  MONOSTABILNÍ  (JEDNOČINNÝ)  PNEU 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VÁLEC  A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MONOSTABILNÍ  (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JEDNOČINNÝ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VENTIL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(5/2) ,  OBA  KOMPONENTY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JSOU  VYBAVENIY  </a:t>
            </a:r>
          </a:p>
          <a:p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VRATNOU  PRUŽINOU ? TVRZENÍ.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13695" y="4277127"/>
            <a:ext cx="8877519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PRINCIP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ŠOUPÁTEK  VENTILU  3/2  SE  NACHÁZÍ  NA  OBRÁZKU ?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58976" y="1151627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21536" y="389028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38626" y="515719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131840" y="115162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182414" y="388296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182413" y="517354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6156176" y="115162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6205813" y="3881211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6156174" y="517354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805498" y="3913739"/>
            <a:ext cx="1440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ANO JSOU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693907" y="3921062"/>
            <a:ext cx="12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 NEJSOU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6698256" y="3911987"/>
            <a:ext cx="2088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JEN  PNEU - MOTOR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98" y="4765794"/>
            <a:ext cx="211499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998" y="4700488"/>
            <a:ext cx="1978264" cy="215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901" y="4615681"/>
            <a:ext cx="2004588" cy="2242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524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3602</TotalTime>
  <Words>1343</Words>
  <Application>Microsoft Office PowerPoint</Application>
  <PresentationFormat>Předvádění na obrazovce (4:3)</PresentationFormat>
  <Paragraphs>258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167</cp:revision>
  <dcterms:created xsi:type="dcterms:W3CDTF">2014-01-18T17:17:39Z</dcterms:created>
  <dcterms:modified xsi:type="dcterms:W3CDTF">2014-09-02T12:10:13Z</dcterms:modified>
</cp:coreProperties>
</file>