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3" r:id="rId4"/>
    <p:sldId id="264" r:id="rId5"/>
    <p:sldId id="259" r:id="rId6"/>
    <p:sldId id="256" r:id="rId7"/>
    <p:sldId id="257" r:id="rId8"/>
    <p:sldId id="260" r:id="rId9"/>
    <p:sldId id="258" r:id="rId10"/>
    <p:sldId id="266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5374" autoAdjust="0"/>
  </p:normalViewPr>
  <p:slideViewPr>
    <p:cSldViewPr>
      <p:cViewPr>
        <p:scale>
          <a:sx n="50" d="100"/>
          <a:sy n="50" d="100"/>
        </p:scale>
        <p:origin x="-1722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154EC-5A7E-42C5-AB7D-F7E56B49764C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D7BEC-47A7-4063-A287-616CE5065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986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D7BEC-47A7-4063-A287-616CE50653D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8736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D7BEC-47A7-4063-A287-616CE50653D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605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101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29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82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2396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858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147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62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2350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562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0987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616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3EBF3-7909-43BE-BBEF-AC56C995BE49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2C15B-41BD-4B07-8BC0-D88DCC22230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931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2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112888"/>
              </p:ext>
            </p:extLst>
          </p:nvPr>
        </p:nvGraphicFramePr>
        <p:xfrm>
          <a:off x="518218" y="1844824"/>
          <a:ext cx="8001000" cy="4680519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05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9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9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  DVOJČINNÉHO  PNEU -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JEDNOČINNÝM  PNEU - VENTILEM,  OVLÁDANÝM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RUČNÍM  VENTILEM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+mn-cs"/>
                        </a:rPr>
                        <a:t> .</a:t>
                      </a:r>
                      <a:endParaRPr kumimoji="0" lang="cs-CZ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maturitních oborů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543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9680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59093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95536" y="1628800"/>
            <a:ext cx="8280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3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7309" y="135806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7309" y="609495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 JAKO  ZÁKLADNÍ SEZNÁMENÍ S  PNEUMATICKÝMI  SYSTÉMY  K  DALŠÍMU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7309" y="3040930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7309" y="3481168"/>
            <a:ext cx="8800926" cy="31700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POSLEDNÍ JSOU VYPRACOVÁNY JAKO ANIMACE S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 NA DALŠÍM SNÍMKU  MUSÍ  POZNAT ZNAČKU A  K  NÍ PŘIŘADIT REÁLNÝ KOMPONENT.  DALŠÍ SNÍMEK  ZACHYCUJE PROPOJENÍ PNEU SYSTÉMU TRUBIČKAMI 6mm.  POKROČILEJŠÍ ZAPOJENÍ JSOU AŽ PŘÍLIŠ SLOŽITÁ NA ZAPAMATOVÁNÍ, SPÍŠ BY NÁM MĚLO JÍT O POCHOPENÍ FUNKCÍ JEDNOTLIVÝCH KOMPONENTŮ  A  K TOMU JE URČENO VŽDY  POSLEDNÍ SCHÉMA S  ANIMACEMI. ZNAČKY, FOTOGRAFIE, SCHÉMATA  A  ANIMACE SE NACHÁZÍ NA LEVÉ  POLOVINĚ  SNÍMKU PREZENTACE. TEXTY,  ZADÁNÍ A DALŠÍ INFORMACE NA PRAVÉ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INTERAKTIVNÍ ÚLOHY  A  ZÁVĚREČNÉ OT ÁZKY JSOU ZAŘAZENY JAKO POSLEDNÍ SNÍMEK URČENÝ PRO ŽÁKA.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23528" y="178264"/>
            <a:ext cx="8496944" cy="3631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23528" y="541440"/>
            <a:ext cx="8496944" cy="59708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917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15" y="50214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63215" y="561465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 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92289" y="1329391"/>
            <a:ext cx="1937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5" name="Obdélník 4"/>
          <p:cNvSpPr/>
          <p:nvPr/>
        </p:nvSpPr>
        <p:spPr>
          <a:xfrm>
            <a:off x="107504" y="209862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NEPŘÍMÉ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DVOJČINNÉHO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JEDNOČINNÝM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VENTILEM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OVLÁDANÝM  </a:t>
            </a:r>
            <a:r>
              <a:rPr lang="cs-CZ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RUČNÍM  VENTILEM.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788024" y="317476"/>
            <a:ext cx="417646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796340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DRÁŽKOVÝ  6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mm.</a:t>
            </a:r>
          </a:p>
        </p:txBody>
      </p:sp>
    </p:spTree>
    <p:extLst>
      <p:ext uri="{BB962C8B-B14F-4D97-AF65-F5344CB8AC3E}">
        <p14:creationId xmlns:p14="http://schemas.microsoft.com/office/powerpoint/2010/main" val="22156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5" y="0"/>
            <a:ext cx="4788024" cy="6858000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467544" y="404664"/>
            <a:ext cx="1288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 ÚLOHA     2</a:t>
            </a:r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70" y="28601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363476" y="332641"/>
            <a:ext cx="139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3 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11284" y="399107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778719" y="352940"/>
            <a:ext cx="417646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NEPŘÍMÉ OVLÁDÁNÍ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DVOJČINNÉHO PNEU-MOTORU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ÚLOHY: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PNEUMATICKÝ  VÁLEC  PVD 1 TAK,  ABY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BYL  OVLÁDÁN  NEPŘÍMO  MONOSTABILNÍM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- VENTILEM   5/2  SVJ 1, A  K  JEHO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OVLÁDÁNÍ  DO  PNEUMATICKÉHO  OBVODU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ZAPOJTE  RUČNÍ  PNEU – VENTIL  3/2  RVA 1.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ZAPOJENÍ  OVLÁDÁ HLAVNÍ  VENTIL  HVA 1.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 ZAPOJENÍ: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PRO  OVLÁDÁNÍ  VETŠÍCH  VENTILŮ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VETŠÍ  SILOU  NEPŘÍMO,</a:t>
            </a: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6MM.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02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941"/>
            <a:ext cx="9144000" cy="646068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9438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11008" y="263372"/>
            <a:ext cx="1395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70868" y="265422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 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95339" y="3383284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572127" y="206084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734773" y="309538"/>
            <a:ext cx="2935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</a:p>
        </p:txBody>
      </p:sp>
      <p:sp>
        <p:nvSpPr>
          <p:cNvPr id="20" name="Šipka doleva 19"/>
          <p:cNvSpPr/>
          <p:nvPr/>
        </p:nvSpPr>
        <p:spPr>
          <a:xfrm>
            <a:off x="3572127" y="100203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Šipka doleva 26"/>
          <p:cNvSpPr/>
          <p:nvPr/>
        </p:nvSpPr>
        <p:spPr>
          <a:xfrm>
            <a:off x="3572127" y="470863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Šipka doleva 29"/>
          <p:cNvSpPr/>
          <p:nvPr/>
        </p:nvSpPr>
        <p:spPr>
          <a:xfrm>
            <a:off x="3572127" y="5809383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877000" y="755815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4902188" y="434699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7668344" y="1617589"/>
            <a:ext cx="40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4984504" y="1186702"/>
            <a:ext cx="41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4877000" y="1006463"/>
            <a:ext cx="41594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S  ARETACÍ  (3/2)  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1.2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SOLENOID  JEDNOČINNÝ   VENTIL  (5/2)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 CESTOU 1- 4  OVLÁDÁNO    TLAKOVÝM  SIGNÁLEM  ( TRVALE  POD TLAKEM  NUTNO DRŽET  POLOHU). ZASUNUTÍ CESTOU  1- 2 ( ZTRÁTOU TLAKU  DOJDE  K  AUTOMATICKÉMU  PŘESTAVĚNÍ  VENTILU  PRUŽINOU). ODFUK  VYSUNUTÍ  PŘES 2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3, ODFUK  ZASUNUTÍ  PŘES  4 – 5.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KOMPONENT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(1/2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ÚLOZE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POUŽÍT  V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2430132" y="3944957"/>
            <a:ext cx="81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endParaRPr lang="cs-CZ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113" y="830199"/>
            <a:ext cx="1793884" cy="1175622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" y="5746845"/>
            <a:ext cx="3373089" cy="920799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71" y="1155376"/>
            <a:ext cx="906737" cy="170089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401" y="2316449"/>
            <a:ext cx="1834259" cy="2266662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62" y="4117928"/>
            <a:ext cx="1073127" cy="12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00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20" grpId="0" animBg="1"/>
      <p:bldP spid="27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03003" cy="68580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2" y="168459"/>
            <a:ext cx="9144000" cy="646068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2" y="0"/>
            <a:ext cx="4737032" cy="6858000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194340" y="236893"/>
            <a:ext cx="1509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3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1772393" y="298448"/>
            <a:ext cx="2930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827584" y="198884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2843808" y="263691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827584" y="263691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850026" y="3275692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194340" y="5106089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21" name="Obdélník 20"/>
          <p:cNvSpPr/>
          <p:nvPr/>
        </p:nvSpPr>
        <p:spPr>
          <a:xfrm>
            <a:off x="167056" y="429309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251520" y="236893"/>
            <a:ext cx="150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4852263" y="405793"/>
            <a:ext cx="410445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PNEU - MOTOR  LINEÁRNÍ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              PVD  (PNEU – VÁLEC)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PERMANENTNÍM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KROUŽKEM) NA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PÍSTU, K    VÝFUKU PÍSTU NENÍ  POTŘEBA  PŘEKONÁNÍ  PRUŽINY, NETLAKOVÝ VZDUCH PŘED  PÍSTEM JE ODVÁDĚN  PŘES VENTIL 5/2 (2-3), ZÁFUK PŘES VÝVODY VENTILU 5/2 (4-5).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VENTILY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NASTAVITELNÉ (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REGULACI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VÝSUNUTÍ      A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SELENOIDOVÝ  JEDNOČINNÝ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(5/2), VÝFUK PŘES  VÝSTUPY 1-4 ,  ZÁFUK 1-2, ODFUK VYSUNUTÍ  2-3, ODFUK ZASUNUTÍ 4-5, SIGNÁL VÝFUKU LEVÁ (S),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ZÁFUK AUTOMATICKY PRUŽINOU VENTILU PŘI UVOLNĚNÍ RUČNÍHO VENTILU.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RVA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3/2  (OTOČNÝ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PÁČKOVÝ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 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JEDNÍM TLUMIČEM   HLUKU  PRO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ODVEDENÍ ZBYTKOVÉHO TLAKU MEZI        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VENTILY.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HLAVNÍ VENTIL HVA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3/2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 S PŘÍVODEM  ZDROJE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MÉDIA.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98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619672" y="404664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3</a:t>
            </a: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9" y="25084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302795" y="310163"/>
            <a:ext cx="1315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 3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72" y="25084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819" y="1525425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213" y="938542"/>
            <a:ext cx="71278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95" y="956799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4" y="4725144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819" y="4132289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69" y="4132289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425" y="5151705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Obdélník 41"/>
          <p:cNvSpPr/>
          <p:nvPr/>
        </p:nvSpPr>
        <p:spPr>
          <a:xfrm>
            <a:off x="960643" y="19731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960643" y="262731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2869117" y="263717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971863" y="3334482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410491" y="4117843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29" name="Obdélník 28"/>
          <p:cNvSpPr/>
          <p:nvPr/>
        </p:nvSpPr>
        <p:spPr>
          <a:xfrm>
            <a:off x="2050235" y="5594677"/>
            <a:ext cx="13722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  </a:t>
            </a:r>
          </a:p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VYPNUTÍ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69988" y="518398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6" name="Obdélník 5"/>
          <p:cNvSpPr/>
          <p:nvPr/>
        </p:nvSpPr>
        <p:spPr>
          <a:xfrm>
            <a:off x="297242" y="310163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3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252229" y="976338"/>
            <a:ext cx="1140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634919" y="976338"/>
            <a:ext cx="1224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  <a:endParaRPr lang="cs-CZ" sz="1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6200" y="3086629"/>
            <a:ext cx="2554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ODFUK  PŘI  VYSUNUTÍ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65226" y="3408317"/>
            <a:ext cx="2294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 </a:t>
            </a:r>
            <a:endParaRPr lang="cs-CZ" sz="1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860031" y="310163"/>
            <a:ext cx="417646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VENTILŮ: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HLAVNÍ VENTIL  (HVA1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PŘÍVOD VZDUCHU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SEPNUTÍM  RUČNÍHO  VENTILU 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1 -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(MONOSTABILNÍM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5/2)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SVJ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VÝSUN PÍSTU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SOUČASNĚ JE  ODVÁDĚN VZDUCH PŘED  PÍSTEM  PŘES ŠKRTÍCÍ  VENTIL  (ŠVR 2) CESTOU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2 -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 SELENOIDU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(SVJ 1)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TLAKEM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PŘESTAVĚN A  JE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DRŽENA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CESTA,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JE  VYSUNUT  A  VYKONÁVÁ PRACOVNÍ ČÁSTÍ  DANÝ ŮKOL, POLOHA (1).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PŘEPNUTÍM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(RVA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DOCHÁZÍ KE ZTRÁTĚ TLAKU A  SELENOID 5/2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SVJ 1 JE PŘESTAVĚN A DOJDE K ZASUNUTÍ PÍSTU PRUŽINOU AUTOMATICKY, TÍMTO JE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CESTA 4- 5  NA MONOSTABILNÍM  SELENOIDU SVJ 1 (5/2).  NETLAKOVÝ VZDUCH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 PÍSTEM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ODVÁDÍ PŘES ŠKRTÍCÍ VENTIL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TLUMIČ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 SELENOIDU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 1.  PRUŽINOU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DRŽENA  CESTA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 PÍST JE  V ZASUNUTÉ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POLOZE (0.)  KLIDOVÁ.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PÍSTNICE  VÁLCE  JE   ZASUNUTA,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ALE I  PŘI  NÁVRATU MŮŽE  VYKONÁVÁT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 JINÝ ÚKOL.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018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4798E-6 L 0.07083 -2.9479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2179E-6 L 0.07084 -4.6217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-3.7037E-6 L 0.00782 -3.7037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0 L 0.00208 0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" grpId="0"/>
      <p:bldP spid="7" grpId="0"/>
      <p:bldP spid="9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32" y="1268186"/>
            <a:ext cx="2249736" cy="1474364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843" y="1105490"/>
            <a:ext cx="1368152" cy="163972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 č.3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SELENOIDOVÝ MONOSTABILNÍ (JEDNOČINNÝ) PNEU - VENTIL 5/2  SE  NACHÁZÍ NA  OBRÁZKU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9512" y="3140968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ŠKRTÍCÍ  PNEU - VENTIL  RUČNÝ OTOČNÝ  SLOUŽÍ ? TVRZENÍ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58977" y="4684494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JAKO HLAVNÍ  VENTIL  MŮŽE  BÝT  KOSTRUKCÍ  ŠOUPÁTEK  POUŽIT  VÝHODNĚ  VENTIL ?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6516216" y="3722676"/>
            <a:ext cx="2304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 ZPOMALENÍ NEBO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ZRYCHLENÍ POHYBU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MOTORU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83568" y="3722676"/>
            <a:ext cx="26195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KE SNÍŽENÍ SÍLY 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PŘI VYSUNUTÍ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 ZASUNUTÍ MOTORU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617024" y="3722676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 ODSTAVENÍ VYSUNUTÍ I ZASUNUTÍ MOTORU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995936" y="5445224"/>
            <a:ext cx="612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1331640" y="5433266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7020272" y="5421308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4/2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51520" y="126818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238329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341718" y="526055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21" name="Obdélník 20"/>
          <p:cNvSpPr/>
          <p:nvPr/>
        </p:nvSpPr>
        <p:spPr>
          <a:xfrm>
            <a:off x="3314548" y="534265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3056894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6186373" y="534265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6796068" y="134076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5940152" y="362047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3749714" y="134076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905" y="1226287"/>
            <a:ext cx="1438275" cy="17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74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3893</TotalTime>
  <Words>1375</Words>
  <Application>Microsoft Office PowerPoint</Application>
  <PresentationFormat>Předvádění na obrazovce (4:3)</PresentationFormat>
  <Paragraphs>245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190</cp:revision>
  <dcterms:created xsi:type="dcterms:W3CDTF">2014-01-16T21:34:29Z</dcterms:created>
  <dcterms:modified xsi:type="dcterms:W3CDTF">2014-09-02T12:10:02Z</dcterms:modified>
</cp:coreProperties>
</file>