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3" r:id="rId4"/>
    <p:sldId id="264" r:id="rId5"/>
    <p:sldId id="259" r:id="rId6"/>
    <p:sldId id="256" r:id="rId7"/>
    <p:sldId id="257" r:id="rId8"/>
    <p:sldId id="258" r:id="rId9"/>
    <p:sldId id="260" r:id="rId10"/>
    <p:sldId id="266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C2B6E9F-B98C-48A0-B45E-E5A566D8B781}">
          <p14:sldIdLst>
            <p14:sldId id="261"/>
            <p14:sldId id="263"/>
            <p14:sldId id="264"/>
            <p14:sldId id="259"/>
            <p14:sldId id="256"/>
            <p14:sldId id="257"/>
            <p14:sldId id="258"/>
            <p14:sldId id="260"/>
            <p14:sldId id="266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95" d="100"/>
          <a:sy n="95" d="100"/>
        </p:scale>
        <p:origin x="-66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C5C54-46C4-4FB7-8C55-65FEFE638F2E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1CB83-9855-45EF-8496-613EA97BB0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2798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1CB83-9855-45EF-8496-613EA97BB0A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22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238035"/>
              </p:ext>
            </p:extLst>
          </p:nvPr>
        </p:nvGraphicFramePr>
        <p:xfrm>
          <a:off x="585823" y="1988840"/>
          <a:ext cx="8001000" cy="4608512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533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PŘÍMÉ OVLÁDÁNÍ VAKUOVÉHO EJEKTORU JEDNOČINNÝM                         RUČNÍM PNEU - VENTILEM, ŠKRTÍCÍM VENTILEM,V ZAPOJENÍ  PŘÍSAVNÉHO MANIPULÁTORU.</a:t>
                      </a:r>
                      <a:endParaRPr kumimoji="0" lang="cs-CZ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4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068" y="18864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15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527194"/>
            <a:ext cx="8568952" cy="618630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Z VLASTNÍCH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ZDROJŮ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1556792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 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6633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47613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88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786112" y="292621"/>
            <a:ext cx="41764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JEDNOTLIVÉ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SE 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84483" y="535995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00687" y="1412776"/>
            <a:ext cx="1695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107504" y="198884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PŘÍMÉ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OVLÁDÁNÍ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VAKUOVÉHO  EJEKTORU   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JEDNOČINNÝM  RUČNÍM  PNEU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VENTILEM,  ŠKRTÍCÍM  VENTILEM ,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 ZAPOJENÍ  PŘÍSAVNÉHO          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MANIPULÁTORU.</a:t>
            </a: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>
            <a:off x="4781265" y="566267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37032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54" y="224988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317104" y="284311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18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746854" y="315089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765287" y="336598"/>
            <a:ext cx="429946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PŘÍMÉ 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OVLÁDÁNÍ</a:t>
            </a: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PODTLAKOVÉHO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VENTILU</a:t>
            </a:r>
            <a:endParaRPr lang="cs-CZ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2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ÚLOHY: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VAKUOVÝ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EJEKTOR (VPV 1)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TAK,  ABY  BYL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PŘÍMO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OVLÁDÁN  RUČNĚ,  PNEUMATICKÝM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ARETOVANÝM   3/2  VENTILEM  (RVA 1),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KTERÝ PŘÍVÁDÍ TLAK NA EJEKTOR,  ODFUK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ODVÁDĚN PŘÍMO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TLUMIČ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(MRKEV)  EJEKTORU.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ŠKRTIČ (ŠVR 1) UMOŽŇUJE ZMENŠENÍ  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ZVĚTŠENÍ PODTLAKU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  ZAPOJENÍ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PŘÍSAVKY).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OVLÁDÁ HLAVNÍ VENTIL HVA 1.</a:t>
            </a:r>
          </a:p>
          <a:p>
            <a:pPr lvl="0"/>
            <a:r>
              <a:rPr lang="cs-CZ" sz="1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POUŽITÍ ZAPOJENÍ: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NAPŘÍKLAD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RUČNĚ, TRVALÝM CHODEM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OVLÁDÁNÝ VAKUOVÝ MANIPULÁTOR.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POKYNY PRO ZAPOJENÍ ÚLOHY: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6MM.</a:t>
            </a:r>
          </a:p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063"/>
            <a:ext cx="9144000" cy="6460685"/>
          </a:xfrm>
          <a:prstGeom prst="rect">
            <a:avLst/>
          </a:prstGeom>
        </p:spPr>
      </p:pic>
      <p:sp>
        <p:nvSpPr>
          <p:cNvPr id="3" name="Šipka doleva 2"/>
          <p:cNvSpPr/>
          <p:nvPr/>
        </p:nvSpPr>
        <p:spPr>
          <a:xfrm>
            <a:off x="3491880" y="100763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Šipka doleva 3"/>
          <p:cNvSpPr/>
          <p:nvPr/>
        </p:nvSpPr>
        <p:spPr>
          <a:xfrm>
            <a:off x="3491880" y="25649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491880" y="424738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491880" y="5779083"/>
            <a:ext cx="978408" cy="484632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VPV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382126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18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727321" y="319535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953976" y="427257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4953976" y="724713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4860032" y="5157192"/>
            <a:ext cx="410445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VAKUOVÝ  EJEKTOR  VENTIL                    </a:t>
            </a:r>
          </a:p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ÚČEL: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POUŽÍVÁ SE JAKO PŘÍSAVNÝ 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K TRANSPORTU MATERIÁLU NEBO  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PRACOVNÍCH TRANSPORTNÍCH PALET </a:t>
            </a:r>
          </a:p>
          <a:p>
            <a:r>
              <a:rPr lang="cs-CZ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NOVÝ  KOMPONENT</a:t>
            </a:r>
            <a:endParaRPr lang="cs-CZ" sz="16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860032" y="417801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RUČNÍ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1/2)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JIŽ  V ÚLOZE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1,3,4,5,6,7,8,9,10,11,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12,13,14,15,16,17,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856701" y="2530221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(3/2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JIŽ  V ÚLOZE  2,3,4,11,14,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860032" y="1032509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HLAVNÍ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POUŽIT  V  ÚLOZE 1,2,3,4,5,6,7,8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9,10,11,12,13,14,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15,16,17,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662" y="796589"/>
            <a:ext cx="1943856" cy="1273906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58" y="4230303"/>
            <a:ext cx="2176241" cy="2445041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18" y="1534374"/>
            <a:ext cx="1133330" cy="2125942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375" y="3084219"/>
            <a:ext cx="1068787" cy="128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" y="5368"/>
            <a:ext cx="473703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366078" y="251036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18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983720" y="1556792"/>
            <a:ext cx="54534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VPV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5392" y="515719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658418" y="393305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9790" y="285293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907704" y="332851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032" y="332851"/>
            <a:ext cx="41764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VAKUOVÝ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EJEKTOR  VENTIL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(VPV 1)              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PŘÍSAVNÝ  VENTIL  K  TRANSPORTU </a:t>
            </a:r>
          </a:p>
          <a:p>
            <a:pPr lvl="0"/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MATERIÁLU  NEBO PALET 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ŠKRTÍCÍ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  (ŠVR 1 ), (RUČNĚ  NASTAVITELNÝ)  PRO  REGULACI  PŘÍSAVNÉHO  EFEKTU. OPAČNÝ  EFEKT VYHAZOVACÍ.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ŠKRTÍCÍ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  1) , (RUČNĚ  NASTAVITELNÝ PRO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REGULACI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VÝSUNUTÍ 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  PÍSTNICE.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 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1),           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3/2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OTOČNÝ NEBO PÁČKOVÝ),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JEDNÍM TLUMIČEM  HLUKU PRO   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ODVEDENÍ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ZBYTKOVÉHO  TLAKU  MEZI          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VENTILY. </a:t>
            </a:r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 1),  (PÁČKOVÝ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S PŘÍVODEM  ZDROJE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 .</a:t>
            </a:r>
            <a:endParaRPr lang="cs-CZ" dirty="0">
              <a:solidFill>
                <a:prstClr val="black"/>
              </a:solidFill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" y="0"/>
            <a:ext cx="4737032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78" y="175586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23528" y="234909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18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2555776" y="1484783"/>
            <a:ext cx="54534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07504" y="5157192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611560" y="393305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00554" y="2812213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4" name="Vývojový diagram: spojnice 3"/>
          <p:cNvSpPr/>
          <p:nvPr/>
        </p:nvSpPr>
        <p:spPr>
          <a:xfrm>
            <a:off x="2676750" y="3114531"/>
            <a:ext cx="303393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Šipka doprava 9"/>
          <p:cNvSpPr/>
          <p:nvPr/>
        </p:nvSpPr>
        <p:spPr>
          <a:xfrm>
            <a:off x="3563888" y="1916832"/>
            <a:ext cx="558235" cy="298285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TextovéPole 16"/>
          <p:cNvSpPr txBox="1"/>
          <p:nvPr/>
        </p:nvSpPr>
        <p:spPr>
          <a:xfrm>
            <a:off x="668876" y="980728"/>
            <a:ext cx="3039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PŘÍSAVNÝ  VAKUOVÝ  EFEKT</a:t>
            </a:r>
            <a:endParaRPr lang="cs-CZ" sz="14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3401060" y="1484783"/>
            <a:ext cx="117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0" y="4464149"/>
            <a:ext cx="481013" cy="3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436" y="4816752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Obdélník 18"/>
          <p:cNvSpPr/>
          <p:nvPr/>
        </p:nvSpPr>
        <p:spPr>
          <a:xfrm>
            <a:off x="2285143" y="4875462"/>
            <a:ext cx="8723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84230" y="3577350"/>
            <a:ext cx="6397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69465" y="2536409"/>
            <a:ext cx="6397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3150480" y="2304440"/>
            <a:ext cx="1644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MECHANICKÉ PŘISUNUTÍ  K  EJEKTORU MANIPULÁTORU</a:t>
            </a:r>
            <a:endParaRPr lang="cs-CZ" sz="14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3107883" y="3402563"/>
            <a:ext cx="17658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GRAVITAČNÍ</a:t>
            </a:r>
          </a:p>
          <a:p>
            <a:r>
              <a:rPr lang="cs-CZ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ODPAD OD PŘÍSAVNÉ ČÁSTI  EJEKTORU</a:t>
            </a:r>
            <a:endParaRPr lang="cs-CZ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795369" y="332656"/>
            <a:ext cx="4241127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FUNKCE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POSTUP SPÍNÁNÍ  A  STAVY VENTILŮ:</a:t>
            </a:r>
          </a:p>
          <a:p>
            <a:pPr lvl="0"/>
            <a:r>
              <a:rPr lang="cs-CZ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TLAKOVÝ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PŘIVÁDÍ  HLAVNÍ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PÁČKOVÝ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(HVA1)  K VSTUPU 1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RUČNÍHO VENTILU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2/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SEPNUTÍM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RUČNÍHO  VENTILU  (RVA 1)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OTEVŘENA  CESTA  1- 2 , PRO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PŘÍVOD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VZDUCHU K EJEKTORU (VPV 1) PŘES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ŠKRTÍCÍ VENTIL (ŠVR 1).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 EJEKTOR (VPV 1) , KTERÝ JE V ZAPOJENÍ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JAKO PŘÍSAVKA  ZAČÍNÁ VYTVÁŘET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OKAMŽITĚ PŘÍSAVNÝ EFEKT  A JE SCHOPEN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PŘIDRŽOVAT  PLOCHÉ  I  MÍRNĚ ZAOBLENÉ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PŘEDMĚTY,  POKUD JSOU TĚŽŠÍ PŘIDÁVÁ SE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VÍCE  EJEKTORŮ. ROVNĚŽ POVRCH TĚCHTO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PŘEDMĚTŮ MUSÍ BÝT HLADKÝ.  NEMUSÍ TÉŽ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SLOUŽIT JEN JAKO UCHOPOVAČE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MANIPULÁTORŮ,  ALE  I JAKO VYPUZOVAČE 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PO DOBU VÝTVÁŘENÍ PODTLAKU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PROVÁDĚN ODFUK PŘES VÝSTUP 3 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EJEKTORU PŘES TLUMIČ HLUKU  (MRKEV).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VYPNUTÍM  ARETOVANÉHO VENTILU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 DOJDE K ZASTAVENÍ PŘÍSAVNÉHO  </a:t>
            </a:r>
          </a:p>
          <a:p>
            <a:pPr lvl="0"/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EFEKTU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PŮSOBENÍM GRAVITACE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PŘIDRŽOVANÉ PŘEDMĚTY ODPADAJÍ OD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PŘÍSAVNÉ ČÁSTI  EJEKTORU.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6/ DOJDE K VYROVNÁNÍ TLAKU  PŘES VENTIL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(RVA 1) CESTOU 2-3.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82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0.04948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393 L -1.94444E-6 -0.1008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52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948 0.00278 L 0.00226 0.0027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10093 L -0.00069 -0.0064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" grpId="0" animBg="1"/>
      <p:bldP spid="10" grpId="1" animBg="1"/>
      <p:bldP spid="10" grpId="2" animBg="1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36" y="1756198"/>
            <a:ext cx="2520280" cy="58658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177" y="1783318"/>
            <a:ext cx="2069974" cy="56507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8819">
            <a:off x="3779975" y="1251453"/>
            <a:ext cx="1449735" cy="162880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č.18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VAKUOVÝ EJEKTOR   PNEU – VENTIL  SE  NACHÁZÍ NA OBRÁZKU ? </a:t>
            </a:r>
            <a:endParaRPr lang="cs-CZ" sz="1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20382" y="3279274"/>
            <a:ext cx="8937500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80363" y="4554940"/>
            <a:ext cx="8877519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VAKUOVÁ  PŘÍSAVKA  SE PŘIPOJÍ NA VSTUP (1)  A VÝSTUP  (2) JE  VEDEN ?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41768" y="3279273"/>
            <a:ext cx="82578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VAKUOVÝ  EJEKTOR  ( SUCTION NOZZLE)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 –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 PRACUJE  OPAČNĚ JAKO ?  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24136" y="1218374"/>
            <a:ext cx="74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264554" y="378904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64554" y="5157192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299752" y="378904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3162809" y="121837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3299751" y="5157761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6325955" y="1218374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6325955" y="378904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19" name="Obdélník 18"/>
          <p:cNvSpPr/>
          <p:nvPr/>
        </p:nvSpPr>
        <p:spPr>
          <a:xfrm>
            <a:off x="6416390" y="5166829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756997" y="3789040"/>
            <a:ext cx="18707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VAKUOVÁ PŘÍSAVKA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3851687" y="3850595"/>
            <a:ext cx="1474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PŘISÁVAČ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6815764" y="3852671"/>
            <a:ext cx="1714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VÝVĚVA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756997" y="5166829"/>
            <a:ext cx="25427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ZPĚT NA  OVLÁDACÍ VENTIL RUČNÍ NEBO SELENOID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3742601" y="5059107"/>
            <a:ext cx="2583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 ZA PŘÍSAVKOU SE ODVÁDÍ  DO  RYCHLOODVZDUŠNOVACÍHO VENTILU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6908833" y="5081591"/>
            <a:ext cx="15095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ODVÁDÍ SE</a:t>
            </a:r>
          </a:p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 PŘÍSAVKY PŘES OHLUČNĚNÍ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826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2861</TotalTime>
  <Words>1319</Words>
  <Application>Microsoft Office PowerPoint</Application>
  <PresentationFormat>Předvádění na obrazovce (4:3)</PresentationFormat>
  <Paragraphs>256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112</cp:revision>
  <dcterms:created xsi:type="dcterms:W3CDTF">2014-01-18T13:23:08Z</dcterms:created>
  <dcterms:modified xsi:type="dcterms:W3CDTF">2014-09-02T12:02:22Z</dcterms:modified>
</cp:coreProperties>
</file>