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C71542FD-F530-4E6E-BDCD-7FD75CE1AEC3}">
          <p14:sldIdLst>
            <p14:sldId id="261"/>
            <p14:sldId id="262"/>
            <p14:sldId id="263"/>
            <p14:sldId id="259"/>
            <p14:sldId id="256"/>
            <p14:sldId id="257"/>
            <p14:sldId id="258"/>
            <p14:sldId id="260"/>
          </p14:sldIdLst>
        </p14:section>
        <p14:section name="Oddíl bez názvu" id="{3CE921C2-5732-4484-9912-BFCE9A218A45}">
          <p14:sldIdLst>
            <p14:sldId id="265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A211B-932C-4515-A4A3-5B9CCAFC6E5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7A94B-191D-4253-B2B9-F795562718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446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7A94B-191D-4253-B2B9-F7955627180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658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69933"/>
              </p:ext>
            </p:extLst>
          </p:nvPr>
        </p:nvGraphicFramePr>
        <p:xfrm>
          <a:off x="542925" y="2276872"/>
          <a:ext cx="8001000" cy="4104456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040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PŘÍMÉ  OVLÁDÁNÍ  DVOJČINNÉHO  PNEU - MOTORU ŠKRTÍCÍMI  RUČNÍMI  VENTILY, RUČNÍMI  VENTILY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BEZ  NÁVRATU  ( S  ARETACÍ).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 3. a 4. ročníky  maturitních oborů  elektrotechnických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7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9390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95536" y="1628800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192989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</a:t>
            </a:r>
            <a:r>
              <a:rPr lang="cs-CZ" sz="1400" b="1" u="sng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                                                                        </a:t>
            </a:r>
            <a:r>
              <a:rPr lang="cs-CZ" sz="1400" b="1" u="sng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</a:t>
            </a:r>
            <a:r>
              <a:rPr lang="cs-CZ" sz="1400" b="1" u="sng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2612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787900" y="332656"/>
            <a:ext cx="41630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SÍTO, JEN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OBVOD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11560" y="538590"/>
            <a:ext cx="1351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11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18141" y="1412776"/>
            <a:ext cx="1738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6" name="Obdélník 5"/>
          <p:cNvSpPr/>
          <p:nvPr/>
        </p:nvSpPr>
        <p:spPr>
          <a:xfrm>
            <a:off x="107504" y="228703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PŘÍMÉ  OVLÁDÁNÍ  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PNEU -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MOTORU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ŠKRTÍCÍMI  RUČNÍMI  VENTILY,    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RUČNÍMI  VENTILY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BEZ  NÁVRATU  ( S  ARETACÍ).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858858" y="551723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3" y="-1"/>
            <a:ext cx="4737032" cy="685800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38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221204" y="269703"/>
            <a:ext cx="1409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1759167" y="331258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759395" y="319965"/>
            <a:ext cx="4287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4759395" y="346423"/>
            <a:ext cx="42871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DVOJČINNÉHO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 MOTORU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MONOSTABILNÍMI  PNEU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PNEUMATICKÝ  VÁLEC  PVD 1 TAK,  ABY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BYL  OVLÁDÁN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PŘÍMO  MONOSTABILNÍMI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PNEU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3/2 , RVA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 A RVA 2  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ARETACÍ. RYCHLOST VYSUNUTÍ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REGULOVÁNA ŠKRTÍCÍMI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RUČNÍMI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ZAPOJENÍ  OVLÁDÁ HLAVNÍ  VENTIL  HVA 1.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 ZAPOJENÍ: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PRO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SAMOSTATNÉ RUČNÍ OVLÁDÁNÍ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JEDNOTLIVÝCH POHYBŮ.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 PRO ZAPOJENÍ  ÚLOHY: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2/ PROPOJTE 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D = 6MM.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PŘIPRAVTE SI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FORMOU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844"/>
            <a:ext cx="9144000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593592" y="396532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ŠVR </a:t>
            </a:r>
            <a:endParaRPr lang="cs-CZ" dirty="0"/>
          </a:p>
        </p:txBody>
      </p:sp>
      <p:sp>
        <p:nvSpPr>
          <p:cNvPr id="4" name="Šipka doleva 3"/>
          <p:cNvSpPr/>
          <p:nvPr/>
        </p:nvSpPr>
        <p:spPr>
          <a:xfrm>
            <a:off x="3596643" y="278092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RVA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93592" y="17008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93592" y="508518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PVD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362269" y="391979"/>
            <a:ext cx="1351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11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835696" y="424905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932040" y="391979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932040" y="70190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4827266" y="170323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 (3/2) 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1,2,3,4,5,6,7,8,9,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10,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932040" y="2780928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S  ARETACÍ  (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2,3,4,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937100" y="396532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1,3,4,5,6,7,8,9,10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932040" y="508518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MOTOR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1,3,4,5,7,8,9,10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397" y="913353"/>
            <a:ext cx="1881623" cy="1233121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9" y="4980955"/>
            <a:ext cx="3408164" cy="793232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24" y="1703233"/>
            <a:ext cx="1162197" cy="2180092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987" y="3626030"/>
            <a:ext cx="1028442" cy="123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8" y="0"/>
            <a:ext cx="4737032" cy="6858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539552" y="3861048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95736" y="3880813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99592" y="3297080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203848" y="3297079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9" name="Obdélník 8"/>
          <p:cNvSpPr/>
          <p:nvPr/>
        </p:nvSpPr>
        <p:spPr>
          <a:xfrm>
            <a:off x="1146554" y="2276872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28886" y="5301208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62269" y="391979"/>
            <a:ext cx="1351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11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35712" y="422756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4860032" y="332656"/>
            <a:ext cx="41044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        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 (PNEU – VÁLEC) S PERMANENTNÍM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(KROUŽKEM) NA PÍSTU, K    VÝFUKU PÍSTU NENÍ  POTŘEBA  PŘEKONÁNÍ  PRUŽINY, NETLAKOVÝ VZDUCH PŘED  PÍSTEM JE ODVÁDĚN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RUČNÍ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2-3).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ZÁFUK PŘES VÝVODY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VENTILU 3/2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(2-3).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ŠKRTÍCÍ  VENTILY  ŠVR  RUČNĚ  NASTAVITELNÉ ( PRO REGULACI VÝSUNUTÍ      A  ZASUNUTÍ PÍSTNICE ).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 RVA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3/2  (OTOČNÝ NEBO PÁČKOVÝ),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JEDNÍM TLUMIČEM   HLUKU  PRO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ODVEDENÍ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TLAKU PŘI VÝFUKU A  ZÁFUKU.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HLAVNÍ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 3/2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 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PŘÍVODEM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ZDROJE  MÉDIA.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2" y="0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17791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528" y="1856845"/>
            <a:ext cx="107315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17791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526296" y="980100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87624" y="980728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248" y="4653136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607" y="4589206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1136289" y="2276872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50160" y="3305890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199946" y="3296365"/>
            <a:ext cx="553357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9" name="Obdélník 8"/>
          <p:cNvSpPr/>
          <p:nvPr/>
        </p:nvSpPr>
        <p:spPr>
          <a:xfrm>
            <a:off x="560917" y="3902859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120079" y="3918089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10" y="4365104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438" y="4365105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2394445" y="5538959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401918" y="5373216"/>
            <a:ext cx="56137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65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337737" y="243979"/>
            <a:ext cx="1351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11 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2383319" y="5909978"/>
            <a:ext cx="2278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 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2394445" y="6329981"/>
            <a:ext cx="17355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</a:t>
            </a:r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  1 - 2</a:t>
            </a:r>
            <a:endParaRPr lang="cs-CZ" sz="1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860032" y="332656"/>
            <a:ext cx="428396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VENTILŮ: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(HVA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PŘIVÁDÍ VZDUCH.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(RVA 1)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1-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VÝSUN PÍSTU  PŘES ŠKRTÍCÍ  VENTIL (ŠVR 1),  SOUČASNĚ JE  ODVÁDĚN VZDUCH PŘED  PÍSTEM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(ŠVR 2) CESTOU  2-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3,TLUMIČ HLUKU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 ARETACÍ JE  DRŽENA  CESTA  A  PÍST JE  VYSUNUT  A  VYKONÁVÁ PRACOVNÍ ČÁSTÍ  DANÝ ŮKOL, POLOHA (1).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(RVA 2)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 CESTA  1- 2 , PRO  ZÁSUNUTÍ      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 ŠKRTÍCÍ 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 JE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ODVÁDĚN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 PŘED  PÍSTEM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(ŠVR 1) CESTOU  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- 3  PŘES TLUMIČ  HLUKU.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ARETACÍ  JE  DRŽENA  CESTA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PÍST JE ZASUNUTÉ  POLOZE (0.)  KLIDOVÉ.</a:t>
            </a:r>
          </a:p>
          <a:p>
            <a:pPr lvl="0"/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 VÁLCE  JE   ZASUNUTA,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ALE I  PŘI  NÁVRATU MŮŽE  VYKONÁVÁT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PRACOVNÍ ČÁSTÍ  JINÝ ÚKOL.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92048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0393 L 0.04288 -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0.07205 -0.000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9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9 -0.00393 L -0.00225 -0.003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9.48854E-7 L 0.03924 -9.48854E-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05 -0.00092 L 0.00313 -0.0009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4 2.59259E-6 L 0.00191 2.59259E-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7" grpId="0"/>
      <p:bldP spid="18" grpId="0"/>
      <p:bldP spid="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060" y="1268760"/>
            <a:ext cx="886081" cy="170866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124" y="1160991"/>
            <a:ext cx="1000713" cy="192420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696" y="1236684"/>
            <a:ext cx="945080" cy="1772816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č.11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PÁČKOVÝ  PNEU  -  VENTIL  5/2 S  ARETACÍ  SE  NACHÁZÍ  NA   OBRÁZKU ? 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23334" y="3033264"/>
            <a:ext cx="8856984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/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 MOTOR  LINEÁRNÍ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(DVOJČINNÝ VÁLEC)  MŮŽE V  KONCOVÝCH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POLOHÁCH   ZPŮSOBIT  PŘESTAVĚNÍ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INDUKČNÍHO SENZOROVÉHO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8977" y="4912203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OVLÁDÁNÍ RUČNÍM PNEU - VENTILEM  ARETOVANÝM  3/2 NEBO 5/2 SE NAZÝVÁ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8977" y="1268760"/>
            <a:ext cx="670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47795" y="379833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24604" y="522920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367681" y="126876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278342" y="379833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3147886" y="528135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5796136" y="126876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5882596" y="377663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5882596" y="5281357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C</a:t>
            </a:r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6346083" y="3684298"/>
            <a:ext cx="237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PERMANENTNÍM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MAGNETEM NA KROUŽKU PÍSTU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3661541" y="3686597"/>
            <a:ext cx="2271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POHYBEM MATERIÁLU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„</a:t>
            </a:r>
            <a:r>
              <a:rPr lang="cs-CZ" sz="14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     (ŽELEZA)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PÍSTNÍHO  KROUŽKU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KOLEM SENZORU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740238" y="3690610"/>
            <a:ext cx="25381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PŮSOBENÍM ELEKTRO - STATICKÉHO NÁBOJE VZNIKAJÍCÍHO  POSUNEM    PÍSTU, NA MAG. SILOČÁRY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INDUKČNÍHO SENZORU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794564" y="5281357"/>
            <a:ext cx="2449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, IMPULZNÍ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661541" y="5281357"/>
            <a:ext cx="2380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, BEZ NÁVRATU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6445697" y="5281357"/>
            <a:ext cx="208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POLOAUTOMATICKÉ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12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3145</TotalTime>
  <Words>1272</Words>
  <Application>Microsoft Office PowerPoint</Application>
  <PresentationFormat>Předvádění na obrazovce (4:3)</PresentationFormat>
  <Paragraphs>233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120</cp:revision>
  <dcterms:created xsi:type="dcterms:W3CDTF">2014-01-18T13:23:08Z</dcterms:created>
  <dcterms:modified xsi:type="dcterms:W3CDTF">2014-09-02T12:09:06Z</dcterms:modified>
</cp:coreProperties>
</file>