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2" r:id="rId3"/>
    <p:sldId id="263" r:id="rId4"/>
    <p:sldId id="264" r:id="rId5"/>
    <p:sldId id="259" r:id="rId6"/>
    <p:sldId id="256" r:id="rId7"/>
    <p:sldId id="257" r:id="rId8"/>
    <p:sldId id="258" r:id="rId9"/>
    <p:sldId id="261" r:id="rId10"/>
    <p:sldId id="266" r:id="rId11"/>
    <p:sldId id="265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24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3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8099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30498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60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12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099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691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810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783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60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35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e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898479"/>
              </p:ext>
            </p:extLst>
          </p:nvPr>
        </p:nvGraphicFramePr>
        <p:xfrm>
          <a:off x="552450" y="2057400"/>
          <a:ext cx="8001000" cy="454038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527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2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27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NEPŘÍMÉ OVLÁDÁNÍ DVOJČINNÉHO PNEU - MOTORU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DVOJČINNÝM PNEU - VENTILEM, ZE DVOU MÍST, TLAČÍTKY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 NÁVRATEM, ZAPOJENÍ S  PAMĚŤOVOU FUNKCÍ (MEMORY).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2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1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ročníky  </a:t>
                      </a: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maturitních oborů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elektrotechnických 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škol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37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8864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4736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527194"/>
            <a:ext cx="8568952" cy="59093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Z VLASTNÍCH ZDROJŮ 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67544" y="1052736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377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63557" y="248946"/>
            <a:ext cx="8809382" cy="4670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3561" y="3212976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3528" y="188640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51521" y="175671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51521" y="557972"/>
            <a:ext cx="8640959" cy="603242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 algn="ctr"/>
            <a:endParaRPr lang="cs-CZ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UČEBNÍ MATERIÁLY</a:t>
            </a:r>
          </a:p>
          <a:p>
            <a:pPr lvl="0"/>
            <a:endParaRPr lang="cs-CZ" sz="16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8407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6"/>
            <a:ext cx="9144000" cy="64606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31" y="511684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619360" y="571007"/>
            <a:ext cx="13071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92291" y="1484784"/>
            <a:ext cx="1759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</a:p>
        </p:txBody>
      </p:sp>
      <p:sp>
        <p:nvSpPr>
          <p:cNvPr id="6" name="Obdélník 5"/>
          <p:cNvSpPr/>
          <p:nvPr/>
        </p:nvSpPr>
        <p:spPr>
          <a:xfrm>
            <a:off x="107504" y="2225482"/>
            <a:ext cx="475678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     </a:t>
            </a:r>
          </a:p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DVOJČINNÉHO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MOTORU</a:t>
            </a:r>
          </a:p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DVOJČINNÝM  PNEU -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VENTILEM,</a:t>
            </a:r>
          </a:p>
          <a:p>
            <a:pPr lvl="0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ZE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DVOU  MÍST,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TLAČÍTKY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S  NÁVRATEM, </a:t>
            </a:r>
          </a:p>
          <a:p>
            <a:pPr lvl="0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 S  PAMĚŤOVOU  FUNKCÍ           </a:t>
            </a:r>
          </a:p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(MEMORY).                            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4806630" y="332656"/>
            <a:ext cx="417646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JEDNOTLIVÉ 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NAMONTOVÁNY NA MONTÁŽNÍ SÍTO, JEN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PRÁCI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STLAČENÝM  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  <a:p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4846703" y="5592327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NÁŘADÍ: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DRÁŽKOVÝ  6 mm,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KŘÍŽOVÝ  POSIT-DRIVE 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V),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IMBUSOVÝ  KLÍČ  2 mm.</a:t>
            </a:r>
          </a:p>
        </p:txBody>
      </p:sp>
    </p:spTree>
    <p:extLst>
      <p:ext uri="{BB962C8B-B14F-4D97-AF65-F5344CB8AC3E}">
        <p14:creationId xmlns:p14="http://schemas.microsoft.com/office/powerpoint/2010/main" val="285595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487" y="0"/>
            <a:ext cx="4881282" cy="68580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62" y="244785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délník 7"/>
          <p:cNvSpPr/>
          <p:nvPr/>
        </p:nvSpPr>
        <p:spPr>
          <a:xfrm>
            <a:off x="170105" y="280155"/>
            <a:ext cx="1340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603736" y="334885"/>
            <a:ext cx="3076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 PRO  ÚLOHU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4831795" y="280155"/>
            <a:ext cx="4204701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OVLÁDÁNÍ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DVOJČINNÉHO  PNEU –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MOTORU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S FUNKCÍ PAMĚŤI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POPIS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ZAPOJTE  BISTABILNÍ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PNEUMATICKÝ VÁLEC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 1, TAK  ABY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BYL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 BISTABILNÍM PNEU-VENTILEM 5/2, RYCHLOST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ZASUNUTÍ PÍSTU BUDE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OVLÁDÁNA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ŠKRTÍCÍMI VENTILY ŠVR 1, ŠVR 2. VYSUNUTÍ PŘES  (1-4), ODFUK PŘES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(2-3) ZASUNUTÍ PŘES (1-2), ODFUK PŘES( 4-5).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VYSUNUTÍ A ZASUNUTÍ BUDE MONOSTABILNÍMI PNEU-TLAČÍTKY 3/2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RVT 1-2  (S NÁVRATEM), S FUNKCÍ PAMĚTI.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  HLAVNÍ VENTIL  HVA 1.</a:t>
            </a:r>
          </a:p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NAPŘÍKLAD POLOHOVÁNÍ VÝSTUPU Z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DOPRAVNÍKŮ DO DVOU VĚTVÍ.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PRO ZAPOJENÍ ÚLOHY: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ZVOLTE  SPRÁVNÉ TYPY PŘÍSTROJŮ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MONTÁŽNÍM PANELU.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PROPOJTE PŘÍSTROJE HADIČKAMI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 mm.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PŘIPRAVTE SI  PÍSEMNOU  FORMOU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FUNKCE  JEDNOTLIVÝCH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28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" y="169826"/>
            <a:ext cx="9144000" cy="64606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7238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252601" y="276561"/>
            <a:ext cx="13071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 5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Šipka doleva 4"/>
          <p:cNvSpPr/>
          <p:nvPr/>
        </p:nvSpPr>
        <p:spPr>
          <a:xfrm>
            <a:off x="3599640" y="590356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Šipka doleva 5"/>
          <p:cNvSpPr/>
          <p:nvPr/>
        </p:nvSpPr>
        <p:spPr>
          <a:xfrm>
            <a:off x="3600784" y="485618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endParaRPr lang="cs-CZ" dirty="0"/>
          </a:p>
        </p:txBody>
      </p:sp>
      <p:sp>
        <p:nvSpPr>
          <p:cNvPr id="7" name="Šipka doleva 6"/>
          <p:cNvSpPr/>
          <p:nvPr/>
        </p:nvSpPr>
        <p:spPr>
          <a:xfrm>
            <a:off x="3609544" y="3863287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SVD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Šipka doleva 7"/>
          <p:cNvSpPr/>
          <p:nvPr/>
        </p:nvSpPr>
        <p:spPr>
          <a:xfrm>
            <a:off x="3609544" y="2826644"/>
            <a:ext cx="978408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RVT </a:t>
            </a:r>
            <a:endParaRPr lang="cs-CZ" dirty="0"/>
          </a:p>
        </p:txBody>
      </p:sp>
      <p:sp>
        <p:nvSpPr>
          <p:cNvPr id="10" name="Šipka doleva 9"/>
          <p:cNvSpPr/>
          <p:nvPr/>
        </p:nvSpPr>
        <p:spPr>
          <a:xfrm>
            <a:off x="3609544" y="177281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763688" y="307338"/>
            <a:ext cx="29354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KONPONENTY</a:t>
            </a:r>
          </a:p>
        </p:txBody>
      </p:sp>
      <p:sp>
        <p:nvSpPr>
          <p:cNvPr id="9" name="Obdélník 8"/>
          <p:cNvSpPr/>
          <p:nvPr/>
        </p:nvSpPr>
        <p:spPr>
          <a:xfrm>
            <a:off x="5004048" y="459292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13" name="Obdélník 12"/>
          <p:cNvSpPr/>
          <p:nvPr/>
        </p:nvSpPr>
        <p:spPr>
          <a:xfrm>
            <a:off x="5004048" y="82862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4860032" y="1703450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VENTIL  S  ARETACÍ  (3/2) 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1,2,3,4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4850488" y="2257448"/>
            <a:ext cx="4572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TLAČÍTKOVÝ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(3/2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NÁVRATEM, MONOSTABILNÍ  </a:t>
            </a:r>
          </a:p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ÚČEL: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 ZAPOJENÍ  PŘIVÁDÍ  TLAK  NA SELENOIDOVÝ  VENTIL,  NA  (S) SIGNÁLNÍ  OVLÁDACÍ  VSTUPY,  VÝFUK   CESTOU  1 - 2,  ODFUK  CESTOU  2 – 3.</a:t>
            </a:r>
          </a:p>
          <a:p>
            <a:pPr lvl="0"/>
            <a:r>
              <a:rPr lang="cs-CZ" sz="1400" b="1" dirty="0" smtClean="0">
                <a:solidFill>
                  <a:srgbClr val="4BACC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NOVÝ  </a:t>
            </a:r>
            <a:r>
              <a:rPr lang="cs-CZ" sz="1400" b="1" dirty="0">
                <a:solidFill>
                  <a:srgbClr val="4BACC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</a:t>
            </a:r>
          </a:p>
          <a:p>
            <a:pPr lvl="0"/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4860032" y="3965391"/>
            <a:ext cx="39768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  DVOJČINNÝ  VENTIL  (5/2) </a:t>
            </a:r>
            <a:endParaRPr lang="cs-CZ" dirty="0"/>
          </a:p>
        </p:txBody>
      </p:sp>
      <p:sp>
        <p:nvSpPr>
          <p:cNvPr id="16" name="Obdélník 15"/>
          <p:cNvSpPr/>
          <p:nvPr/>
        </p:nvSpPr>
        <p:spPr>
          <a:xfrm>
            <a:off x="4873170" y="4194028"/>
            <a:ext cx="30423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POUŽIT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ÚLOZE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4850488" y="4871385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 A  POUŽIT  V  ÚLOZE  1.2,3,4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4860032" y="5949280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MOTOR  LINEÁRNÍ  BISTABILNÍ   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  POUŽIT  V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1,3,4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Obrázek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1" y="5991662"/>
            <a:ext cx="3407454" cy="793067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11" y="828624"/>
            <a:ext cx="1921044" cy="1258956"/>
          </a:xfrm>
          <a:prstGeom prst="rect">
            <a:avLst/>
          </a:prstGeom>
        </p:spPr>
      </p:pic>
      <p:pic>
        <p:nvPicPr>
          <p:cNvPr id="22" name="Obrázek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465" y="1980450"/>
            <a:ext cx="1078019" cy="2125154"/>
          </a:xfrm>
          <a:prstGeom prst="rect">
            <a:avLst/>
          </a:prstGeom>
        </p:spPr>
      </p:pic>
      <p:pic>
        <p:nvPicPr>
          <p:cNvPr id="23" name="Obrázek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5" y="2980085"/>
            <a:ext cx="2560749" cy="2648154"/>
          </a:xfrm>
          <a:prstGeom prst="rect">
            <a:avLst/>
          </a:prstGeom>
        </p:spPr>
      </p:pic>
      <p:pic>
        <p:nvPicPr>
          <p:cNvPr id="24" name="Obrázek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834" y="4877830"/>
            <a:ext cx="1058038" cy="126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0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238"/>
            <a:ext cx="9144000" cy="64606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7238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324503" y="276561"/>
            <a:ext cx="12494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ÚLOHA    5</a:t>
            </a:r>
            <a:endParaRPr lang="cs-CZ" sz="1600" dirty="0">
              <a:solidFill>
                <a:prstClr val="black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376" y="0"/>
            <a:ext cx="4782375" cy="6858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17238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bdélník 4"/>
          <p:cNvSpPr/>
          <p:nvPr/>
        </p:nvSpPr>
        <p:spPr>
          <a:xfrm>
            <a:off x="1955395" y="317935"/>
            <a:ext cx="2536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sp>
        <p:nvSpPr>
          <p:cNvPr id="7" name="Obdélník 6"/>
          <p:cNvSpPr/>
          <p:nvPr/>
        </p:nvSpPr>
        <p:spPr>
          <a:xfrm>
            <a:off x="550904" y="2348880"/>
            <a:ext cx="553358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550904" y="2924944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9" name="Obdélník 8"/>
          <p:cNvSpPr/>
          <p:nvPr/>
        </p:nvSpPr>
        <p:spPr>
          <a:xfrm>
            <a:off x="2483768" y="2924943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2</a:t>
            </a:r>
          </a:p>
        </p:txBody>
      </p:sp>
      <p:sp>
        <p:nvSpPr>
          <p:cNvPr id="10" name="Obdélník 9"/>
          <p:cNvSpPr/>
          <p:nvPr/>
        </p:nvSpPr>
        <p:spPr>
          <a:xfrm>
            <a:off x="550905" y="3476397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36028" y="4077071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2763652" y="4086965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2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168795" y="5229200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288011" y="274949"/>
            <a:ext cx="1322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5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765999" y="317935"/>
            <a:ext cx="427049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4860032" y="317935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4860032" y="398631"/>
            <a:ext cx="4176464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  <a:endParaRPr lang="cs-CZ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PNEU - MOTOR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LINEÁRNÍ  BISTABILNÍ  PVD 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PERMANENTNÍM MAGNETEM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(KROUŽKEM) NA PÍSTU, (VÝFUK)  OVLÁDÁNÝ TLAKEM Z VÝSTUPU (4) VENTILU A ( ZÁFUK) Z VÝSTUPU (2), ODFUKY NETLAKOVÉHO VZDUCHU ZPĚTNĚ PŘES VENTIL CESTOU (2-5)  A  (4-3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ZÁFUK PŘES VÝVODY VENTILU 5/2 (4-5).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ŠKRTÍCÍ  RUČNÍ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  UZAVŘENÍM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MOHOU ZPOMALIT POHYBY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SELENOIDOVÝ  DVOJČINNÝ  VENTIL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(5/2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VÝFUK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VÝSTUPY 1-4,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ZÁFUK 1-2, ODFUK VYSUNUTÍ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2-3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ODFUK ZASUNUTÍ 4-5, SIGNÁL VÝFUKU LEVÁ (S), SIGNÁL  ZÁFUKU PRAVÁ (S).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OVLÁDANÉ  VENTILY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RVT  BEZ ARETACE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(STISKACÍ S NÁVRATEM),     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JEDNÍM TLUMIČEM   HLUKU  PRO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       MEZI ZBYTKOVÉHO TLAKU MEZI VE NTILY.    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HLAVNÍ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  HVA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(PÁČKOVÝ)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  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OVLÁDANÝ  S PŘÍVODEM  ZDROJE  </a:t>
            </a:r>
          </a:p>
          <a:p>
            <a:pPr lvl="0"/>
            <a:r>
              <a:rPr lang="cs-CZ" sz="1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MÉDIA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56185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" y="-1"/>
            <a:ext cx="4782885" cy="68580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1115616" y="242088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115614" y="3080143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7" name="Obdélník 6"/>
          <p:cNvSpPr/>
          <p:nvPr/>
        </p:nvSpPr>
        <p:spPr>
          <a:xfrm>
            <a:off x="3131840" y="3068479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2</a:t>
            </a:r>
          </a:p>
        </p:txBody>
      </p:sp>
      <p:sp>
        <p:nvSpPr>
          <p:cNvPr id="8" name="Obdélník 7"/>
          <p:cNvSpPr/>
          <p:nvPr/>
        </p:nvSpPr>
        <p:spPr>
          <a:xfrm>
            <a:off x="1115616" y="3683069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504751" y="4293096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</a:p>
        </p:txBody>
      </p:sp>
      <p:sp>
        <p:nvSpPr>
          <p:cNvPr id="10" name="Obdélník 9"/>
          <p:cNvSpPr/>
          <p:nvPr/>
        </p:nvSpPr>
        <p:spPr>
          <a:xfrm>
            <a:off x="3601010" y="4293094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03" y="4749100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934" y="4768679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460330" y="551723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59" y="203293"/>
            <a:ext cx="1395413" cy="46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bdélník 12"/>
          <p:cNvSpPr/>
          <p:nvPr/>
        </p:nvSpPr>
        <p:spPr>
          <a:xfrm>
            <a:off x="308915" y="264949"/>
            <a:ext cx="12494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5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2735410" y="857617"/>
            <a:ext cx="15469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  <a:endParaRPr lang="cs-CZ" sz="1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820478" y="980728"/>
            <a:ext cx="1463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111402" y="857617"/>
            <a:ext cx="1516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  <a:endParaRPr lang="cs-CZ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2268622" y="5925705"/>
            <a:ext cx="22797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VYSUNUTÍ </a:t>
            </a:r>
          </a:p>
        </p:txBody>
      </p:sp>
      <p:sp>
        <p:nvSpPr>
          <p:cNvPr id="19" name="Obdélník 18"/>
          <p:cNvSpPr/>
          <p:nvPr/>
        </p:nvSpPr>
        <p:spPr>
          <a:xfrm>
            <a:off x="2267297" y="6237312"/>
            <a:ext cx="2228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ZASUNUTÍ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834" y="4367356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410" y="4367356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748" y="5089618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011" y="5090413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848" y="800546"/>
            <a:ext cx="712787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15" y="857617"/>
            <a:ext cx="71278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027" y="1988840"/>
            <a:ext cx="10731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ovéPole 13"/>
          <p:cNvSpPr txBox="1"/>
          <p:nvPr/>
        </p:nvSpPr>
        <p:spPr>
          <a:xfrm>
            <a:off x="4787842" y="264949"/>
            <a:ext cx="4248654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SPÍNÁNÍ  A  STAVY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VENTILŮ: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1/  HLAVNÍ VENTIL  (HVA1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PŘIVÁDÍ VZDUCH.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STISKEM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 VENTILU  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OTEVŘENA  CESTA  1- 4 NA SELENOIDU (BISTABILNÍM VENTILU 5/2) SVD 1, PRO  VÝSUN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PÍSTU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 ŠKRTÍCÍ  VENTIL (ŠVR1), SOUČASNĚ JE  ODVÁDĚN VZDUCH PŘED  PÍSTEM  PŘES ŠKRTÍCÍ  VENTIL  (ŠVR 2) CESTOU  2- 3, SELENOIDU  SVD 1  PŘES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TLUMIČE  HLUKU.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 JE  VYSUNUT  A  VYKONÁVÁ PRACOVNÍ ČÁSTÍ  DANÝ ŮKOL, POLOHA (1).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STISKEM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 VENTILU  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RVT  2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OTEVŘENA  CESTA  1- 2 , PRO  ZÁSUNUTÍ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PÍSTU  PŘES  ŠKRTÍCÍ  VENTIL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(ŠVR 2).  SOUČASNĚ  JE  ODVÁDĚN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NETLAKOVÝ  VZDUCH  PŘED  PÍSTEM  PŘES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  VENTIL  (ŠVR 1) CESTOU  4- 5  PŘES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TLUMIČ  HLUKU  SELENOIDU SVD 1 (VENTILU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5/2).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 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ZASUNUTÉ  POLOZE (0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  KLIDOVÁ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4/  PÍSTNICE  VÁLCE  JE   ZASUNUTA,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ALE I  PŘI  NÁVRATU MŮŽE  VYKONÁVÁT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PRACOVNÍ ČÁSTÍ  JINÝ ÚKOL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 VENTIL  5/2 JE SICE OVLÁDÁN TLAČÍTKY MŽIKOVĚ,  ALE JEHO  KONSTRUKCE  UMOŽŇUJE DRŽENÍ CEST  1-4   A  2-3 A  ZPĚT.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40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78117E-6 L 0.05503 -1.7811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03 -1.02244E-6 L 0.00781 -1.02244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78834E-6 L 0.07083 4.78834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02244E-6 L 0.05503 -1.02244E-6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03 -1.78117E-6 L 4.72222E-6 -1.78117E-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3.4675E-6 L -0.00139 -0.00023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1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69329"/>
            <a:ext cx="911572" cy="1709961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196752"/>
            <a:ext cx="817624" cy="1611824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64" y="1145012"/>
            <a:ext cx="992383" cy="1908184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41768" y="518084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č.5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TLAČÍTKOVÝ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(3/2)  SE  NACHÁZÍ  NA  OBRÁZKU ?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141768" y="3042842"/>
            <a:ext cx="885698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2.)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VENTIL  TLAČÍTKOVÝ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 JEHOŽ  SOUČÁSTÍ  JE NÁVRATOVÁ  HLAVICE  UMOŽŇUJE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50372" y="4235653"/>
            <a:ext cx="8877519" cy="3385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PRINCIP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ŠOUPÁTEK  VENTILU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  SE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NACHÁZÍ  NA  OBRÁZKU ? 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58977" y="1196752"/>
            <a:ext cx="524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362603" y="3482520"/>
            <a:ext cx="560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396744" y="479715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3599511" y="119675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3303309" y="3474999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303308" y="479715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7164288" y="120306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6246488" y="348252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6237618" y="4807771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6738931" y="3450823"/>
            <a:ext cx="14822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MŽIKOVÉ (IMPULZNÍ)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SEPNUTÍ</a:t>
            </a:r>
          </a:p>
          <a:p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782486" y="3474999"/>
            <a:ext cx="19893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TRVALÉ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(HOLDNÍ)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ZAPNUTÍ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3795752" y="3450823"/>
            <a:ext cx="1512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ZPOŽDĚNÉ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(OFF – DELAY)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SEPNUTÍ 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049" y="4574207"/>
            <a:ext cx="2140836" cy="2283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188" y="4574207"/>
            <a:ext cx="2026628" cy="223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940" y="4663934"/>
            <a:ext cx="2076840" cy="126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6892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3102</TotalTime>
  <Words>1388</Words>
  <Application>Microsoft Office PowerPoint</Application>
  <PresentationFormat>Předvádění na obrazovce (4:3)</PresentationFormat>
  <Paragraphs>260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145</cp:revision>
  <dcterms:created xsi:type="dcterms:W3CDTF">2014-01-18T13:23:08Z</dcterms:created>
  <dcterms:modified xsi:type="dcterms:W3CDTF">2014-09-02T12:11:35Z</dcterms:modified>
</cp:coreProperties>
</file>