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62" autoAdjust="0"/>
  </p:normalViewPr>
  <p:slideViewPr>
    <p:cSldViewPr>
      <p:cViewPr>
        <p:scale>
          <a:sx n="60" d="100"/>
          <a:sy n="60" d="100"/>
        </p:scale>
        <p:origin x="-142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4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163023"/>
              </p:ext>
            </p:extLst>
          </p:nvPr>
        </p:nvGraphicFramePr>
        <p:xfrm>
          <a:off x="267010" y="1916832"/>
          <a:ext cx="8538126" cy="4632920"/>
        </p:xfrm>
        <a:graphic>
          <a:graphicData uri="http://schemas.openxmlformats.org/drawingml/2006/table">
            <a:tbl>
              <a:tblPr/>
              <a:tblGrid>
                <a:gridCol w="2692385"/>
                <a:gridCol w="5845741"/>
              </a:tblGrid>
              <a:tr h="5750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4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92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 OVLÁDÁNÍ  DVOUČINNÉHO </a:t>
                      </a: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PNEU - MOTORU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JEDNOČINNÝM  PNEU - VENTILEM, OVLÁDANÝM  RUČNÍMI     TLAČÍTKOVÝMI  VENTILY S  NÁVRATEM,  LOGICKÁ FUNKCE           NEBO  (OR)  JAKO  PAMĚŤOVÝ  PRVEK  (MEMORY).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048" y="19828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1529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VLASTNÍCH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ZDROJŮ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67544" y="98072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359532" y="1350060"/>
            <a:ext cx="8352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281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5106" y="254985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2" y="207200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2" y="604232"/>
            <a:ext cx="8640959" cy="59708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u="sng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919782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97"/>
            <a:ext cx="9144000" cy="64606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29" y="476672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545839" y="536502"/>
            <a:ext cx="1364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8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860032" y="404664"/>
            <a:ext cx="410445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JIŽ NAMONTOVÁNY NA MONTÁŽNÍ SÍTO, JEN JE 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PRÁCI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02822" y="1484784"/>
            <a:ext cx="1695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37133" y="2274838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DVOUČINNÉHO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MOTORU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JEDNOČINNÝM  PNEU - VENTILEM,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OVLÁDANÝM  RUČNÍMI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TLAČÍTKOVÝMI  VENTILY                       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S  NÁVRATEM,  LOGICKÁ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FUNKCE  NEBO  (OR)  JAKO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PAMĚŤOVÝ  PRVEK  (MEMORY).</a:t>
            </a:r>
          </a:p>
        </p:txBody>
      </p:sp>
      <p:sp>
        <p:nvSpPr>
          <p:cNvPr id="7" name="Obdélník 6"/>
          <p:cNvSpPr/>
          <p:nvPr/>
        </p:nvSpPr>
        <p:spPr>
          <a:xfrm>
            <a:off x="4856247" y="558924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KŘÍŽOVÝ  POSIT-DRIVE (V)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235"/>
            <a:ext cx="9144000" cy="6460685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5436096" y="1005989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cs-CZ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94" y="0"/>
            <a:ext cx="4737032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235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1738760" y="312113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63070" y="250558"/>
            <a:ext cx="1307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 8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838925" y="312113"/>
            <a:ext cx="428396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OVLÁDÁNÍ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– MOTORU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FUNKCÍ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 A (MEMORY)  1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ZAPOJTE 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PVD 1, TAK  ABY BYL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PNEU-VENTILEM 5/2, RYCHLOST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BUDE OVLÁDÁNA ŠKRTÍCÍMI VENTILY ŠVR 1, ŠVR 2. VYSUNUTÍ PŘES  (1-4), ODFUK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(2-3) ZASUNUTÍ PŘES (1-2), ODFUK PŘES (4-5).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VYSUNUTÍ MONOSTABILNÍMI  PNEU-TLAČÍTKY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  RVT 1-2  (S NÁVRATEM), S FUNKCÍ NEBO (OR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ZÁROVEN.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AUTOMATICKY  PŘI  ZTRÁTĚ TLAKU (NA 5/2) PRUŽINOU MONOSTABILNÍHO VENTILU SVJ 1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 HLAVNÍ VENTIL  HVA 1.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POUŽITÍ ZAPOJENÍ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OVLÁDÁNÍ VÝSUNU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BEZPEČNOSTNÍ DVOURUČNÍ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AUTOMATICKÉ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PŘI LISOVÁNÍ.</a:t>
            </a:r>
            <a:endParaRPr lang="cs-CZ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657"/>
            <a:ext cx="9144000" cy="6460685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51520" y="248832"/>
            <a:ext cx="1364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8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642051" y="2081173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RVT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10" name="Šipka doleva 9"/>
          <p:cNvSpPr/>
          <p:nvPr/>
        </p:nvSpPr>
        <p:spPr>
          <a:xfrm>
            <a:off x="3676611" y="118481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Šipka doleva 10"/>
          <p:cNvSpPr/>
          <p:nvPr/>
        </p:nvSpPr>
        <p:spPr>
          <a:xfrm>
            <a:off x="3660041" y="486916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4027769" y="204649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1717984" y="279609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491880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9" name="Šipka doleva 8"/>
          <p:cNvSpPr/>
          <p:nvPr/>
        </p:nvSpPr>
        <p:spPr>
          <a:xfrm>
            <a:off x="3645759" y="575797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Šipka doleva 12"/>
          <p:cNvSpPr/>
          <p:nvPr/>
        </p:nvSpPr>
        <p:spPr>
          <a:xfrm>
            <a:off x="3645759" y="305036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SVJ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Šipka doleva 13"/>
          <p:cNvSpPr/>
          <p:nvPr/>
        </p:nvSpPr>
        <p:spPr>
          <a:xfrm>
            <a:off x="3663632" y="393297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932040" y="402720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914437" y="77205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" name="Obdélník 6"/>
          <p:cNvSpPr/>
          <p:nvPr/>
        </p:nvSpPr>
        <p:spPr>
          <a:xfrm>
            <a:off x="4908324" y="1135122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1,2,3,4,5,6,7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897412" y="204649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 (3/2)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897191" y="2334148"/>
            <a:ext cx="34398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5,6,7,8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4932040" y="3916015"/>
            <a:ext cx="33073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FUNKCE  (OR) NEBO</a:t>
            </a:r>
            <a:endParaRPr lang="cs-CZ" sz="1600" dirty="0"/>
          </a:p>
        </p:txBody>
      </p:sp>
      <p:sp>
        <p:nvSpPr>
          <p:cNvPr id="18" name="Obdélník 17"/>
          <p:cNvSpPr/>
          <p:nvPr/>
        </p:nvSpPr>
        <p:spPr>
          <a:xfrm>
            <a:off x="4932040" y="4178956"/>
            <a:ext cx="3207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5,6</a:t>
            </a:r>
          </a:p>
        </p:txBody>
      </p:sp>
      <p:sp>
        <p:nvSpPr>
          <p:cNvPr id="19" name="Obdélník 18"/>
          <p:cNvSpPr/>
          <p:nvPr/>
        </p:nvSpPr>
        <p:spPr>
          <a:xfrm>
            <a:off x="4908324" y="479979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1.,3,4,5,6,7</a:t>
            </a:r>
          </a:p>
        </p:txBody>
      </p:sp>
      <p:sp>
        <p:nvSpPr>
          <p:cNvPr id="21" name="Obdélník 20"/>
          <p:cNvSpPr/>
          <p:nvPr/>
        </p:nvSpPr>
        <p:spPr>
          <a:xfrm>
            <a:off x="4914437" y="57079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1,3,4,5,7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932040" y="2954128"/>
            <a:ext cx="41483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SOLENOID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JEDNOČINNÝ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(5/2)</a:t>
            </a:r>
          </a:p>
        </p:txBody>
      </p:sp>
      <p:sp>
        <p:nvSpPr>
          <p:cNvPr id="23" name="Obdélník 22"/>
          <p:cNvSpPr/>
          <p:nvPr/>
        </p:nvSpPr>
        <p:spPr>
          <a:xfrm>
            <a:off x="4914437" y="3227221"/>
            <a:ext cx="29926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3</a:t>
            </a:r>
          </a:p>
        </p:txBody>
      </p:sp>
      <p:pic>
        <p:nvPicPr>
          <p:cNvPr id="24" name="Obrázek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60" y="668846"/>
            <a:ext cx="1568090" cy="1027648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8" y="5602308"/>
            <a:ext cx="3419872" cy="795957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63" y="1135122"/>
            <a:ext cx="814477" cy="1605620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57" y="1893862"/>
            <a:ext cx="1716006" cy="2120532"/>
          </a:xfrm>
          <a:prstGeom prst="rect">
            <a:avLst/>
          </a:prstGeom>
        </p:spPr>
      </p:pic>
      <p:pic>
        <p:nvPicPr>
          <p:cNvPr id="28" name="Obrázek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405" y="3780598"/>
            <a:ext cx="723714" cy="1097161"/>
          </a:xfrm>
          <a:prstGeom prst="rect">
            <a:avLst/>
          </a:prstGeom>
        </p:spPr>
      </p:pic>
      <p:pic>
        <p:nvPicPr>
          <p:cNvPr id="29" name="Obrázek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07" y="4359850"/>
            <a:ext cx="864267" cy="103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20" grpId="0"/>
      <p:bldP spid="9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1" y="198656"/>
            <a:ext cx="9144000" cy="646068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44208" y="2420888"/>
            <a:ext cx="2423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1" y="0"/>
            <a:ext cx="4737032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8690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759512" y="322293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7" name="Obdélník 6"/>
          <p:cNvSpPr/>
          <p:nvPr/>
        </p:nvSpPr>
        <p:spPr>
          <a:xfrm>
            <a:off x="2195736" y="229777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PDV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059832" y="276732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4005680" y="278548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10" name="Obdélník 9"/>
          <p:cNvSpPr/>
          <p:nvPr/>
        </p:nvSpPr>
        <p:spPr>
          <a:xfrm>
            <a:off x="493994" y="2488859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72407" y="4293096"/>
            <a:ext cx="596638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187624" y="4416206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775627" y="3789040"/>
            <a:ext cx="53091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SJV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462994" y="501317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26659" y="271226"/>
            <a:ext cx="139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8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860032" y="322293"/>
            <a:ext cx="410445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BISTASTABILNÍ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(PVD1)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(PNEU - VÁLEC) S  PERMANENTNÍM  MAGNETEM  (KROUŽKEM)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  A  (ŠVR 2)  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NASTAVITELNÉ ( PRO REGULACI VÝSUNUTÍ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ZASUNUTÍ PÍSTNICE ).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LOGICKÁ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(LOR)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NEBO, UMOŽNÍ      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TLAČÍTKY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OBOURUČNĚ.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SELENOIDOVÝ  JEDNOČINNÝ  VENTIL  (SVJ 1)  MONOSTABILNÍ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(5/2), VÝFUK PŘES  VÝSTUPY 1-4 ,  ZÁFUK 1-2, ODFUK VYSUNUTÍ  2-3, ODFUK ZASUNUTÍ 4-5, SIGNÁL VÝFUKU LEVÁ (S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 ZÁFUK AUTOMATICKY PRUŽINOU.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RUČNĚ  OVLÁDANÉ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1)  A (RVT 2)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ARETACE 3/2  (STISKACÍ S NÁVRATEM), S  JEDNÍM TLUMIČEM   HLUKU PRO ODFUK  ZBYTKOVÉHO TLAKU MEZI VENTIL  A LOGICKOU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FUNKCÍ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 HLAVNÍ  VENTIL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PÁČKOVÝ)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3/2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S PŘÍVODEM  ZDROJE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6"/>
            <a:ext cx="9144000" cy="6460685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7206560" y="2420888"/>
            <a:ext cx="3000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600" b="1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" y="0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3976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93" y="942683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1100950" y="969793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512" y="926244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2689627" y="969792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876" y="1996633"/>
            <a:ext cx="10731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58" y="3041649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29" y="4813960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592" y="4504258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93" y="4504258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34" y="5328219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496" y="3573016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2173448" y="234394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3031982" y="280655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974645" y="281358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448857" y="4258037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430239" y="4381147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554005" y="2636331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82631" y="511043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3788568" y="3804791"/>
            <a:ext cx="53091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22724" y="263299"/>
            <a:ext cx="1391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8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961458" y="5559994"/>
            <a:ext cx="1610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 RVT 2</a:t>
            </a:r>
            <a:endParaRPr lang="cs-CZ" sz="14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500225" y="5890327"/>
            <a:ext cx="2290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</a:t>
            </a:r>
            <a:endParaRPr lang="cs-CZ" sz="1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2500225" y="6206099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</a:t>
            </a:r>
            <a:r>
              <a:rPr lang="cs-CZ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PŘI  ZASUNUTÍ</a:t>
            </a:r>
            <a:endParaRPr lang="cs-CZ" sz="1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828032" y="291080"/>
            <a:ext cx="420846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dirty="0">
                <a:solidFill>
                  <a:prstClr val="black"/>
                </a:solidFill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  HLAVNÍ VENTIL  (HVA1) PŘIVÁDÍ VZDUCH.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 /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STLAČENÍM  MONOSTABILNÍCH  VENTILŮ,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(RVT 1)  A (RVT 2) LOGIKA VENTILU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(LOR 1)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PŘIVÁDÍ TLAK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SELENOID, MONOSTABILNÍ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5/2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PRO  VÝSUN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CESTOU 1-4, PŘES  ŠKRTÍCÍ  VENTIL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SOUČASNĚ JE  ODVÁDĚN VZDUCH PŘED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PÍSTEM  PŘES ŠKRTÍCÍ  VENTIL  (ŠVR 2)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CESTOU  2- 3, SELENOIDU 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  HLUKU.   PÍST JE  VYSUNUT  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VYKONÁVÁ PRACOVNÍ ČÁSTÍ  DANÝ ŮKOL,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POLOHA (1).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UVOLNĚNÍM  TLAČÍTKOVÝCH  RUČNÍCH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VENTILŮ  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 CESTA  1- 2 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MONOSTABILNÍM SELENOIDU  (SVJ 1)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AUTOMATICKY PRUŽINOU,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ZÁSUNUTÍ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ŠKRTÍCÍ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(ŠVR 2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ODVÁDĚN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VZDUCH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PŘED  PÍSTEM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 ŠKRTÍCÍ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1), CESTOU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4-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 TLUMIČ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5/2   MONOSTABILNÍHO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 (SVJ 1).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ZÁSUN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TEDY AUTOMATICKÝ.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 JE V  ZASUNUTÉ  POLOZE (0.) KLIDOVÁ.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VYSUNUTÍ OBOURUČNÍ,  BEZPEČNOSTNÍ.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AUTOMATICKÉ (SELENOIDEM).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25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48148E-6 L 0.04705 1.4814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1175E-6 L 0.07084 -3.31175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3 -1.85185E-6 L -3.61111E-6 -1.85185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4 2.96296E-6 L -0.00278 -0.00093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8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5" grpId="0"/>
      <p:bldP spid="19" grpId="0"/>
      <p:bldP spid="2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49" y="1392046"/>
            <a:ext cx="1081469" cy="151192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408" y="1206313"/>
            <a:ext cx="1440160" cy="177965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50" y="1360670"/>
            <a:ext cx="1039873" cy="1470947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č.8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KTERÉMU ZAŘÍZENÍ SE TAKÉ JINAK ŘÍKÁ ROZVADĚČ VZDUCHU A NACHÁZÍ SE NA OBRÁZKU ?</a:t>
            </a:r>
            <a:endParaRPr lang="cs-CZ" sz="1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41768" y="3094607"/>
            <a:ext cx="8856984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SELENOIDOVÝ MONOSTABILNÍ (JEDNOČINNÝ) PNEU - VENTIL 5/2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MÁ VSTUP ŘÍDÍCÍHO SIGNÁLU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( ÚLOHA č.8 /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OTÁZKA č.1/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OBRÁZEK B.)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58977" y="4684494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ZAPOJENÍ LOGICKÉ  FUNKCE (OR)  NEBO,  S  PAMĚŤOVÝM  PRVKEM  JE  VHODNÉ  PRO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58977" y="1206313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264258" y="122692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3059832" y="122692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270886" y="3705096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105114" y="3702474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6264258" y="3688923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11376" y="5157192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105113" y="5160945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269713" y="5157192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867485" y="3705096"/>
            <a:ext cx="1832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VPRAVO NAHOŘE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MODRÁ HADIČKA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656431" y="3702474"/>
            <a:ext cx="2067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DOLE – UPROSTŘED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MODRÁ HADIČKA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6866312" y="3705096"/>
            <a:ext cx="18583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VLEVO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NAHOŘE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ZELENÁ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HADIČKA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3701713" y="5229200"/>
            <a:ext cx="22384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BEZPEČNOSTNÍ OBOU RUČNÍ OVLÁDÁNÍ PŘI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LISOVÁNÍ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6860857" y="5160945"/>
            <a:ext cx="1863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ZE DVOU MÍST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867485" y="5160945"/>
            <a:ext cx="19043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POLOHOVÁNÍ VÝSTUPU DO DVOU VĚTVÍ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5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3149</TotalTime>
  <Words>1451</Words>
  <Application>Microsoft Office PowerPoint</Application>
  <PresentationFormat>Předvádění na obrazovce (4:3)</PresentationFormat>
  <Paragraphs>251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126</cp:revision>
  <dcterms:created xsi:type="dcterms:W3CDTF">2014-01-18T13:23:08Z</dcterms:created>
  <dcterms:modified xsi:type="dcterms:W3CDTF">2014-09-02T12:11:16Z</dcterms:modified>
</cp:coreProperties>
</file>