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3" r:id="rId4"/>
    <p:sldId id="265" r:id="rId5"/>
    <p:sldId id="259" r:id="rId6"/>
    <p:sldId id="256" r:id="rId7"/>
    <p:sldId id="257" r:id="rId8"/>
    <p:sldId id="258" r:id="rId9"/>
    <p:sldId id="260" r:id="rId10"/>
    <p:sldId id="267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>
        <p:scale>
          <a:sx n="100" d="100"/>
          <a:sy n="100" d="100"/>
        </p:scale>
        <p:origin x="-498" y="12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FFD6A-A621-4A10-AE9F-B4E166637A6A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3AD8D-2CF9-489E-9816-0236886023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06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3AD8D-2CF9-489E-9816-0236886023C8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9774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936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4062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2898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80610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5800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189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839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339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668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021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21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A6457-BC36-4016-8F4B-0E8294E7332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51784-A18F-4DCA-8DB7-3F9D3806AAF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126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6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997964"/>
              </p:ext>
            </p:extLst>
          </p:nvPr>
        </p:nvGraphicFramePr>
        <p:xfrm>
          <a:off x="533400" y="2209800"/>
          <a:ext cx="8001000" cy="3848718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VY_32_INOVACE_462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PŘÍMÉ  RUČNÍ  OVLÁDÁNÍ  JEDNOČINNÉHO  PNEU - MOTORU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 škol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4932040" y="4221088"/>
            <a:ext cx="54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14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1520" y="527193"/>
            <a:ext cx="8568952" cy="720197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FOTODOKUMENTACE: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VLASTNÍCH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ZDROJŮ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AUTORA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99803" y="1340767"/>
            <a:ext cx="79208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74042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5106" y="225645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NA DALŠÍM SNÍMKU  MUSÍ  POZNAT  ZNAČKU  A  K  NÍ PŘIŘADIT REÁLNÝ KOMPONENT. DALŠÍ SNÍMEK  ZACHYCUJE PROPOJENÍ PNEU SYSTÉMU TRUBIČKAMI 6mm.  POKROČILEJŠÍ 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2146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51521" y="647556"/>
            <a:ext cx="8640960" cy="60324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u="sng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UČEBNÍ MATERIÁLY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6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ŽÁKA</a:t>
            </a:r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ŽÁKA</a:t>
            </a:r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ŽÁKA</a:t>
            </a:r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ŽÁKA</a:t>
            </a:r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51521" y="274120"/>
            <a:ext cx="8640960" cy="37343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</p:spTree>
    <p:extLst>
      <p:ext uri="{BB962C8B-B14F-4D97-AF65-F5344CB8AC3E}">
        <p14:creationId xmlns:p14="http://schemas.microsoft.com/office/powerpoint/2010/main" val="3954288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0" y="198655"/>
            <a:ext cx="913063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251520" y="47667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90166"/>
            <a:ext cx="12922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72" y="509216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497557" y="568539"/>
            <a:ext cx="1380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 2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18596" y="2828834"/>
            <a:ext cx="4477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PŘÍMÉ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OVLÁDÁNÍ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JEDNOČINNÉHO  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PNEU – MOTORU.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97557" y="1388353"/>
            <a:ext cx="1759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796462" y="329662"/>
            <a:ext cx="4176464" cy="61247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 PRÁCI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STLAČENÝM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</a:t>
            </a:r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endParaRPr lang="cs-CZ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dirty="0">
              <a:solidFill>
                <a:prstClr val="black"/>
              </a:solidFill>
            </a:endParaRP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796462" y="5684975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DRÁŽKOVÝ  6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KŘÍŽOVÝ  POSIT-DRIVE   (V),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IMBUSOVÝ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KLÍČ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mm.</a:t>
            </a:r>
          </a:p>
        </p:txBody>
      </p:sp>
    </p:spTree>
    <p:extLst>
      <p:ext uri="{BB962C8B-B14F-4D97-AF65-F5344CB8AC3E}">
        <p14:creationId xmlns:p14="http://schemas.microsoft.com/office/powerpoint/2010/main" val="35427867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12" y="0"/>
            <a:ext cx="4966138" cy="6858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12" y="198656"/>
            <a:ext cx="9144000" cy="646068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016" y="0"/>
            <a:ext cx="4966138" cy="685800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4788024" y="287673"/>
            <a:ext cx="4176464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 smtClean="0"/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PŘÍMÉ  RUČNÍ  OVLÁDÁNÍ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JEDNOČINNÉHO  PNEU – MOTORU</a:t>
            </a:r>
          </a:p>
          <a:p>
            <a:r>
              <a:rPr lang="cs-CZ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ÚLOHY: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 MONOSTABILNÍ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 VÁLEC  PJV 1 TAK,  ABY  BYL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PŘÍMO  OVLÁDÁN  RUČNĚ, PNEUMATICKÝM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VENTILEM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/2  S  ARETACÍ  POLOHY  RVA 1.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 HLAVNÍ  VENTIL  HVA 1.</a:t>
            </a:r>
          </a:p>
          <a:p>
            <a:endParaRPr lang="cs-CZ" sz="1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ZAPOJENÍ: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NAPŘÍKLAD  RUČNÍ  DÁVKOVÁNÍ  DÍLŮ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ZE ZÁSOBNÍKU.</a:t>
            </a:r>
          </a:p>
          <a:p>
            <a:endParaRPr lang="cs-CZ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PRO ZAPOJENÍ ÚLOHY: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ZVOLTE  SPRÁVNÉ TYPY PŘÍSTROJŮ NA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MONTÁŽNÍM PANELU.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6MM.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PŘIPRAVTE SI  PÍSEMNOU  FORMOU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 FUNKCE  JEDNOTLIVÝCH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endParaRPr lang="cs-CZ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lang="cs-CZ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79512" y="341723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-161641" y="257293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6" name="Vývojový diagram: paměť s přímým přístupem 15"/>
          <p:cNvSpPr/>
          <p:nvPr/>
        </p:nvSpPr>
        <p:spPr>
          <a:xfrm>
            <a:off x="163376" y="210546"/>
            <a:ext cx="1368152" cy="432048"/>
          </a:xfrm>
          <a:prstGeom prst="flowChartMagneticDrum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163376" y="24718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 2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577447" y="272682"/>
            <a:ext cx="30767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</a:t>
            </a:r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ZNAČKY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PRO  ÚLOHU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686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402"/>
            <a:ext cx="914400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891036" y="358112"/>
            <a:ext cx="410445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ZADÁNÍ:</a:t>
            </a:r>
          </a:p>
          <a:p>
            <a:r>
              <a:rPr lang="cs-CZ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S  ARETACÍ  (3/2) 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1</a:t>
            </a:r>
          </a:p>
          <a:p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S  ARETACÍ (3/2)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ÚČEL: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OVLÁDANÝ  VENTIL 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POLOHY  PŘIVÁDÍ  PRACOVNÍ    VZDUCH PRO VÝSUN  PÍSTNICE.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NETLAKOVÝ  VZDUCH  (PŘED PÍSTEM)  JE  ODVÁDĚN  PŘÍMO  VÝVODEM  NA  MOTORU,  PÁČKOVÉ  NEBO OTOČNÉ  PROVEDENÍ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NOVÝ  KOMPONENT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LINEÁRNÍ  </a:t>
            </a: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MONOSTABILNÍ 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ÚČEL: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VÁLEC  VYKONÁVÁ  PÍSTEM PŘÍMOČARÝ PRACOVNÍ POHYB. TLAKEM JE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NÁVRATOVÁ  PRUŽINA PŘEMOŽENA. PŘI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UVOLNĚNÍ TLAKU SE PÍST VRACÍ  ZPĚT DO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VÝCHOZÍ POLOHY PŮSOBENÍM PRUŽINY.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STAV MŮŽEME SLEDOVAT  INDUKČNÍMI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SENZORY  UMÍSTĚNÝMI V  MEZNÍCH  ÚVRATÍCH NA TĚLE  PNEU – VÁLCE, OBVOD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JE  PROTO  OPATŘEN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PERMANENTN ÍM  MAGNETEM  A TLUMENÍM.</a:t>
            </a:r>
          </a:p>
          <a:p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NOVÝ KOMPONENT</a:t>
            </a:r>
            <a:endParaRPr lang="cs-CZ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583856" y="4005064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PVJ</a:t>
            </a:r>
          </a:p>
        </p:txBody>
      </p:sp>
      <p:sp>
        <p:nvSpPr>
          <p:cNvPr id="6" name="Šipka doleva 5"/>
          <p:cNvSpPr/>
          <p:nvPr/>
        </p:nvSpPr>
        <p:spPr>
          <a:xfrm>
            <a:off x="3593592" y="144037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HVA </a:t>
            </a:r>
          </a:p>
        </p:txBody>
      </p:sp>
      <p:sp>
        <p:nvSpPr>
          <p:cNvPr id="7" name="Šipka doleva 6"/>
          <p:cNvSpPr/>
          <p:nvPr/>
        </p:nvSpPr>
        <p:spPr>
          <a:xfrm>
            <a:off x="3587433" y="2646455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RVA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92018" y="54354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18" y="1164050"/>
            <a:ext cx="129222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49" y="379868"/>
            <a:ext cx="129222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32" y="379866"/>
            <a:ext cx="129222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Vývojový diagram: paměť s přímým přístupem 18"/>
          <p:cNvSpPr/>
          <p:nvPr/>
        </p:nvSpPr>
        <p:spPr>
          <a:xfrm>
            <a:off x="218489" y="199537"/>
            <a:ext cx="1368152" cy="432048"/>
          </a:xfrm>
          <a:prstGeom prst="flowChartMagneticDrum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199454" y="2018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2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754357" y="316387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43" y="912874"/>
            <a:ext cx="1930685" cy="126527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796" y="1882090"/>
            <a:ext cx="1169182" cy="2193194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48" y="4603204"/>
            <a:ext cx="4484278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6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" y="182206"/>
            <a:ext cx="9144000" cy="6460685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95536" y="47667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411351" y="4766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51" y="527266"/>
            <a:ext cx="1797345" cy="741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67544" y="66133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2339752" y="213285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392018" y="373611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467544" y="414536"/>
            <a:ext cx="1626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</a:rPr>
              <a:t>ÚLOHA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2</a:t>
            </a:r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788024" y="260648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4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788024" y="322783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792604" y="27898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10980712" y="568869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4792604" y="260648"/>
            <a:ext cx="424389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POUŽÍTÉ 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PŘÍSTROJE:  </a:t>
            </a:r>
          </a:p>
          <a:p>
            <a:r>
              <a:rPr lang="cs-CZ" dirty="0"/>
              <a:t> </a:t>
            </a:r>
            <a:r>
              <a:rPr lang="cs-CZ" dirty="0" smtClean="0"/>
              <a:t>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MOTOR  LINEÁRNÍ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MONOSTABILNÍ   PJV 1         </a:t>
            </a: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(PNEU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VÁLEC) S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PERMANENTNÍM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MAGNETEM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(KROUŽKEM) NA PÍSTU,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VSTUPEM (VÝFUK)  OVLÁDÁNÝ  TRVALÝM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TLAKEM, KTERÝM </a:t>
            </a:r>
            <a:r>
              <a:rPr lang="cs-CZ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NÁVRATOVÁ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PRUŽINA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PŘEMOŽENA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PŘI UVOLNĚNÍ TLAKU SE PÍST </a:t>
            </a:r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VRACÍ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ZPĚT DO VÝCHOZÍ </a:t>
            </a:r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POLOHY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PŮSOBENÍM PRUŽINY. NETLAKOVÝ VZDUCH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PŘED PÍSTEM JE ODVEDEN PŘÍMO NA KONCI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  OTVOREM  BEZ  TLUMIČE.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2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OVLÁDANÝ 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 1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  ARETACÍ  3/2  (OTOČNÝ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PÁČKOVÝ),    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JEDNÍM TLUMIČEM   HLUKU  PRO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NÁVRATOVÝ ODFUK  Z  PNEU -  MOTORU.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3 /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HVA 1 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PÁČKOVÝ) 1/2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PŘÍVODEM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 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PROPOJENÍ PŘÍSTROJŮ: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KS HADIČKA  D-6 MM, NEZAMĚŇ ČÍSLA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VÝVODŮ.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BOZP: POZOR NA ROZKMITÁNÍ  VOLNÝCH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HADIČEK POD TLAKEM, HROZÍ PORANĚNÍ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OKA. PROVEĎ NEJPRVE KONTROLU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PROPOJENÍ.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52"/>
            <a:ext cx="4792604" cy="6841548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2915816" y="74294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251520" y="182206"/>
            <a:ext cx="1957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 2</a:t>
            </a:r>
          </a:p>
          <a:p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33" y="182206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Obdélník 21"/>
          <p:cNvSpPr/>
          <p:nvPr/>
        </p:nvSpPr>
        <p:spPr>
          <a:xfrm>
            <a:off x="235716" y="221954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2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1648330" y="206565"/>
            <a:ext cx="2988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</a:t>
            </a:r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PROPOJENÍ</a:t>
            </a:r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1086958" y="3645024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1086958" y="2682727"/>
            <a:ext cx="53091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PVJ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130665" y="4941168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</p:spTree>
    <p:extLst>
      <p:ext uri="{BB962C8B-B14F-4D97-AF65-F5344CB8AC3E}">
        <p14:creationId xmlns:p14="http://schemas.microsoft.com/office/powerpoint/2010/main" val="3590334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83"/>
            <a:ext cx="4795302" cy="6834855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2625750" y="824387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1077290" y="847897"/>
            <a:ext cx="1307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  <a:p>
            <a:endParaRPr lang="cs-CZ" sz="1400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886648" y="4941168"/>
            <a:ext cx="21291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PŘI ZASUNUTÍ</a:t>
            </a:r>
          </a:p>
        </p:txBody>
      </p:sp>
      <p:sp>
        <p:nvSpPr>
          <p:cNvPr id="23" name="Vývojový diagram: paměť s přímým přístupem 22"/>
          <p:cNvSpPr/>
          <p:nvPr/>
        </p:nvSpPr>
        <p:spPr>
          <a:xfrm>
            <a:off x="218489" y="199537"/>
            <a:ext cx="1368152" cy="432048"/>
          </a:xfrm>
          <a:prstGeom prst="flowChartMagneticDrum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cs-CZ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59638" y="253876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2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2480488" y="3260157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 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4801501" y="306853"/>
            <a:ext cx="4234995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:</a:t>
            </a:r>
          </a:p>
          <a:p>
            <a:r>
              <a:rPr lang="cs-CZ" sz="1400" dirty="0"/>
              <a:t> </a:t>
            </a:r>
            <a:r>
              <a:rPr lang="cs-CZ" sz="1400" dirty="0" smtClean="0"/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SPÍNÁNÍ  A  STAVY VENTILŮ:</a:t>
            </a:r>
          </a:p>
          <a:p>
            <a:r>
              <a:rPr lang="cs-CZ" sz="1400" dirty="0"/>
              <a:t>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       TLAKOVÝ VZDUCH PŘIVÁDÍ  HLAVNÍ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PÁČKOVÝ  VENTIL  (HVA1)  K VSTUPU 1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RUČNÍHO VENTILU (RVA1).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     SEPNUTÍM  RUČNÍHO  VENTILU  (RVA1)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1- 2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PRO  VÝSUN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(VÝFUK)  PÍSTU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ODVÁDĚN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NETLAKOVÝ  VZDUCH  PŘED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PÍSTEM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MOTORU.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ARETACÍ  JE  DRŽENA  CESTA   A  PÍSTNICE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VYSUNUTÁ  POLOHA (I.)  PRACOVNÍ.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       PÍSTNICE  VÁLCE  JE   VYSUNUTA  A VYKONÁVÁ PRACOVNÍ ČÁSTÍ  DANÝ ŮKOL.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4/        SEPNUTÍM  RUČNÍHO  VENTILU  (RVA1)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ZÁSUN  PROVEDEN  ZTRÁTOU TLAKU,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PRUŽINA VRACÍ PÍST DO VÝCHOZÍ POLOHY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(ZÁFUK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 JE  ODVÁDĚN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NETLAKOVÝ  VZDUCH  PŘED  PÍSTEM  </a:t>
            </a:r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CESTOU  2 - 3  PŘES TLUMIČ  HLUKU       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MRKEV)  VENTILU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(3/2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ARETACÍ  JE  DRŽENA  CESTA   A  PÍSTNICE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ZASUNUTÁ  POLOHA (0.)  KLIDOVÁ.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5/        PÍSTNICE  VÁLCE  JE   ZASUNUTA,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ALE  I  PŘI  NÁVRATU  MŮŽE  VYKONÁVÁT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PRACOVNÍ ČÁSTÍ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JINÝ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ÚKOL.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700" y="4477618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894" y="2686817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21" y="3933056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1003362" y="356805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</a:p>
        </p:txBody>
      </p:sp>
      <p:sp>
        <p:nvSpPr>
          <p:cNvPr id="24" name="Obdélník 23"/>
          <p:cNvSpPr/>
          <p:nvPr/>
        </p:nvSpPr>
        <p:spPr>
          <a:xfrm>
            <a:off x="943714" y="2672370"/>
            <a:ext cx="53091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PVJ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43958" y="4971945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295" y="798095"/>
            <a:ext cx="712787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89" y="834834"/>
            <a:ext cx="71278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193" y="2205790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408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5728E-6 L 0.0474 -2.5572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L 0.07135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4 -2.55728E-6 L -1.11111E-6 -2.55728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2.59259E-6 L -2.77778E-7 -2.59259E-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7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49796" y="184666"/>
            <a:ext cx="8856984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49796" y="553998"/>
            <a:ext cx="8856984" cy="61555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OTÁZKY K ÚLOZE č. 2</a:t>
            </a: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PNEU – MOTOR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(JEDNOČINNÝ)  PNEU -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VÁLEC SE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NACHÁZÍ  NA  OBRÁZKU ?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1081" y="2636912"/>
            <a:ext cx="8856984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</a:t>
            </a:r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MONOSTABILNÍ  (JEDNOČINNÝ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PNEU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VÁLEC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PŘI  VYSUNUTÍ  PÍSTU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PROVÁDÍ  ODVOD  NETLAKOVÉHO  VZDUCHU ?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22697" y="4581128"/>
            <a:ext cx="880618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3.)  PRINCIP  ŠOUPÁTEK  VENTILU  3/2  SE  NACHÁZÍ  NA  OBRÁZKU ?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503754"/>
            <a:ext cx="2160240" cy="589711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82" y="1301005"/>
            <a:ext cx="916019" cy="1101282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086" y="1503754"/>
            <a:ext cx="864096" cy="970825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3203848" y="1400776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620676" y="1399779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6876256" y="1403921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213500" y="3438711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6312681" y="3484832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620676" y="3414995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054516" y="5359114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626505" y="5313732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5523522" y="5359114"/>
            <a:ext cx="526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3739606" y="3414995"/>
            <a:ext cx="26172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ZÁSADNĚ PŘES OTVOR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 MOTORU UMÍSTĚNÝ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POBLÍŽ VYSUNUTÉ ÚVRATI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1146782" y="3414995"/>
            <a:ext cx="21707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ZÁSADNĚ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PŘES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SELENOIDOVÝ VENTIL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</a:t>
            </a:r>
            <a:endParaRPr lang="cs-CZ" dirty="0"/>
          </a:p>
        </p:txBody>
      </p:sp>
      <p:sp>
        <p:nvSpPr>
          <p:cNvPr id="22" name="Obdélník 21"/>
          <p:cNvSpPr/>
          <p:nvPr/>
        </p:nvSpPr>
        <p:spPr>
          <a:xfrm>
            <a:off x="6876256" y="3440604"/>
            <a:ext cx="1903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RUČNÍ PNEU-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5/2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623" y="5218004"/>
            <a:ext cx="1574355" cy="991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622" y="5155803"/>
            <a:ext cx="1687269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260" y="5254041"/>
            <a:ext cx="686636" cy="91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79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4527</TotalTime>
  <Words>1344</Words>
  <Application>Microsoft Office PowerPoint</Application>
  <PresentationFormat>Předvádění na obrazovce (4:3)</PresentationFormat>
  <Paragraphs>272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175</cp:revision>
  <dcterms:created xsi:type="dcterms:W3CDTF">2014-01-13T21:05:31Z</dcterms:created>
  <dcterms:modified xsi:type="dcterms:W3CDTF">2014-09-02T10:34:54Z</dcterms:modified>
</cp:coreProperties>
</file>