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60" r:id="rId9"/>
    <p:sldId id="258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>
        <p:scale>
          <a:sx n="98" d="100"/>
          <a:sy n="98" d="100"/>
        </p:scale>
        <p:origin x="-576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C682E-F3CB-4632-A0F0-F53C83CFDE0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D9D45-42F9-4D64-9082-3504EBF85B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00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D9D45-42F9-4D64-9082-3504EBF85B6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462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1.,3,4,5,6,7,8,9,10,11,12,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1.,3,4,5,6,7,8,9,10,11,12,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1.,3,4,5,6,7,8,9,10,11,12,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1.,3,4,5,6,7,8,9,10,11,12,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1.,3,4,5,6,7,8,9,10,11,12,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POPSÁN  JIŽ  V ÚLOZE  1.,3,4,5,6,7,8,9,10,11,12,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13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D9D45-42F9-4D64-9082-3504EBF85B6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3586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D9D45-42F9-4D64-9082-3504EBF85B6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6215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6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217511"/>
              </p:ext>
            </p:extLst>
          </p:nvPr>
        </p:nvGraphicFramePr>
        <p:xfrm>
          <a:off x="533400" y="2209800"/>
          <a:ext cx="8001000" cy="4027512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OVLÁDÁNÍ DVOJČINNÉHO PNEU - MOTORU  DVOJČINNÝM PNEU -  VENTILEM, TLAČÍTKOVÝMI VENTILY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 SNÍMAČI   POLOHY  PÍSTU. 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6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18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1520" y="527194"/>
            <a:ext cx="8568952" cy="640175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23528" y="1412776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</a:t>
            </a:r>
            <a:r>
              <a:rPr lang="cs-CZ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                      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8322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57" y="194098"/>
            <a:ext cx="8797179" cy="4985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084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876582" y="286834"/>
            <a:ext cx="41044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NAMONTOVÁNY NA MONTÁŽNÍ SÍTO, JEN JE 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84483" y="608003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6" y="1484784"/>
            <a:ext cx="168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sz="1600" dirty="0"/>
          </a:p>
        </p:txBody>
      </p:sp>
      <p:sp>
        <p:nvSpPr>
          <p:cNvPr id="6" name="Obdélník 5"/>
          <p:cNvSpPr/>
          <p:nvPr/>
        </p:nvSpPr>
        <p:spPr>
          <a:xfrm>
            <a:off x="107504" y="213285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OVLÁDÁNÍ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PNEU - MOTORU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DVOJČINNÝM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VENTILEM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TLAČÍTKOVÝMI   VENTILY,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A  SNÍMAČI   POLOHY  PÍSTU.                    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876582" y="56612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185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" y="-1"/>
            <a:ext cx="473703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964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45" y="4077071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259" y="4077072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85249" y="237002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631799" y="279064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522" y="317227"/>
            <a:ext cx="417646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OVLÁDÁNÍ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MOTORU,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SENZORY POLOHY A TLAČÍTKY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 ÚLOHY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BYL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RYCHLOST VYSUNUTÍ A ZASUNUTÍ PÍSTU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OVLÁDÁNO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ŠKRTÍCÍMI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(ŠVR 2).  OVLÁDÁNÍ VYSUNUTÍ  A ZASUNUTÍ MONOSTABILNÍMI PNEU - TLAČÍTKY 3/2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(RVT 1) A (RVT 2)  S NÁVRATEM A  DÁLE PŘES  SENZORY (INDUKČNÍ) VENTILY POLOHY     (ISB 1  A  (IBS 2).  HLAVNÍ ODFUKY PŘES PNEU – VENTIL (SVD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NAPŘÍKLAD UPÍNÁNÍ SVAŘENCŮ VE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SVAŘOVACÍM AUTOMATU.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ZVOLTE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MONTÁŽNÍM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131"/>
            <a:ext cx="9144000" cy="646068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19712" y="1057802"/>
            <a:ext cx="715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779912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0" name="Šipka doleva 9"/>
          <p:cNvSpPr/>
          <p:nvPr/>
        </p:nvSpPr>
        <p:spPr>
          <a:xfrm>
            <a:off x="3463752" y="497271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Šipka doleva 11"/>
          <p:cNvSpPr/>
          <p:nvPr/>
        </p:nvSpPr>
        <p:spPr>
          <a:xfrm>
            <a:off x="3463752" y="59492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7" y="21752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Obdélník 15"/>
          <p:cNvSpPr/>
          <p:nvPr/>
        </p:nvSpPr>
        <p:spPr>
          <a:xfrm>
            <a:off x="198917" y="276843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Šipka doleva 16"/>
          <p:cNvSpPr/>
          <p:nvPr/>
        </p:nvSpPr>
        <p:spPr>
          <a:xfrm>
            <a:off x="3463752" y="108866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Šipka doleva 17"/>
          <p:cNvSpPr/>
          <p:nvPr/>
        </p:nvSpPr>
        <p:spPr>
          <a:xfrm>
            <a:off x="3475439" y="2118583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</a:t>
            </a: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Šipka doleva 18"/>
          <p:cNvSpPr/>
          <p:nvPr/>
        </p:nvSpPr>
        <p:spPr>
          <a:xfrm>
            <a:off x="3485209" y="306896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ISB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Šipka doleva 19"/>
          <p:cNvSpPr/>
          <p:nvPr/>
        </p:nvSpPr>
        <p:spPr>
          <a:xfrm>
            <a:off x="3496896" y="407707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727321" y="307620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932040" y="430731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932040" y="68350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0" y="5911710"/>
            <a:ext cx="3025069" cy="70406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157" y="653576"/>
            <a:ext cx="1727321" cy="11320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17" y="1194670"/>
            <a:ext cx="877484" cy="1729829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0" y="3150832"/>
            <a:ext cx="1996819" cy="2064975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945" y="4585446"/>
            <a:ext cx="1088764" cy="1304876"/>
          </a:xfrm>
          <a:prstGeom prst="rect">
            <a:avLst/>
          </a:prstGeom>
        </p:spPr>
      </p:pic>
      <p:sp>
        <p:nvSpPr>
          <p:cNvPr id="21" name="Obdélník 20"/>
          <p:cNvSpPr/>
          <p:nvPr/>
        </p:nvSpPr>
        <p:spPr>
          <a:xfrm>
            <a:off x="4922893" y="3216917"/>
            <a:ext cx="3539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7,10,12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4932040" y="4074655"/>
            <a:ext cx="4034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932040" y="4319388"/>
            <a:ext cx="40858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4,5,7,10,12,13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910666" y="102074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1,2,3,4,5,6,7,8,9,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10,11,12,13,14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4932040" y="488154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1,3,4,5,6,7,8,9,10,11,12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13,14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4957534" y="5806875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ÚLOZE  1,3,4,5,7,8,9,10,11,12,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13,14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4922893" y="2055399"/>
            <a:ext cx="36835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4924275" y="2296075"/>
            <a:ext cx="4185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5,6,7,8,9,10,12,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13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4932040" y="2960140"/>
            <a:ext cx="4045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  POLOHY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Obráze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459" y="1999897"/>
            <a:ext cx="1052960" cy="147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7" grpId="0" animBg="1"/>
      <p:bldP spid="18" grpId="0" animBg="1"/>
      <p:bldP spid="19" grpId="0" animBg="1"/>
      <p:bldP spid="20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" y="183803"/>
            <a:ext cx="9144000" cy="646068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" y="-1"/>
            <a:ext cx="4737032" cy="68580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122193" y="1710174"/>
            <a:ext cx="504056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Obdélník 6"/>
          <p:cNvSpPr/>
          <p:nvPr/>
        </p:nvSpPr>
        <p:spPr>
          <a:xfrm>
            <a:off x="1202986" y="1710174"/>
            <a:ext cx="503664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1160821" y="209957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178140" y="263690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131840" y="263691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160820" y="321582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685197" y="3670907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703918" y="3670907"/>
            <a:ext cx="503664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682278" y="4814597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634372" y="4795636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1170125" y="630932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989" y="1700807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1700808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464" y="4035260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42" y="4035260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Obdélník 18"/>
          <p:cNvSpPr/>
          <p:nvPr/>
        </p:nvSpPr>
        <p:spPr>
          <a:xfrm>
            <a:off x="366078" y="242591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1907704" y="332851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4860032" y="332851"/>
            <a:ext cx="417646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(PVD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- VÁLEC)  S  PERMANENTNÍM  MAGNETEM  (KROUŽKEM)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PÍSTU,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NASTAVENÝMI  SENZORY  POLOHY  (IBS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 ZASUNUTÉ  A  (ISB 2)  VYSUNUTÉ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ÚVRATI.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ŠKRTÍCÍ  VENTILY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A (ŠVR2) 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NASTAVITELNÉ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(PRO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VÝSUNUTÍ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PÍSTNICE).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SELENOIDOVÝ DVOJČINNÝ VENTIL (SVD 1) BISTABILNÍ 5/2,  VÝFUK  PŘES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VÝSTUPY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1- 4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 ZÁFUK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2 - 3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ODFUK 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SIGNÁL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VÝFUKU LEVÁ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S)14,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SIGNÁL  ZÁFUKU PRAVÁ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S) 12.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(RVT 1)  A (RVT 2),  BEZ  ARETACE 3/2  (STISKACÍ 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NÁVRATEM),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JEDNÍM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TLUMIČEM  HLUKU  PRO ODFUK  ZBYTKOVÉHO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TLAKU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MEZI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VENTILY.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SENZORY POLOHY,  3/2  VENTILY (ISB1) A (ISB 2)  JSOU UMÍSTĚNY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VÁLCI PNEU-MOTORU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ZASUNUTÉ A VYSUNUTÉ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ÚVRATI.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(PÁČKOVÝ) 3/2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PŘÍVODEM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ZDROJE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dirty="0">
              <a:solidFill>
                <a:prstClr val="black"/>
              </a:solidFill>
            </a:endParaRP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633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81" y="211256"/>
            <a:ext cx="9144000" cy="646068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26" y="18897"/>
            <a:ext cx="4737032" cy="6845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5" name="Obdélník 4"/>
          <p:cNvSpPr/>
          <p:nvPr/>
        </p:nvSpPr>
        <p:spPr>
          <a:xfrm>
            <a:off x="907646" y="3679828"/>
            <a:ext cx="503664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142189" y="1325009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2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81947" y="206084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216832" y="266865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203848" y="267478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3185338" y="329418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594664" y="3679828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2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1243610" y="1359040"/>
            <a:ext cx="503664" cy="2462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481739" y="4920260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2480417" y="4920260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1208817" y="635984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9" y="19869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405" y="1340768"/>
            <a:ext cx="244367" cy="259639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917" y="1340767"/>
            <a:ext cx="244367" cy="259639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168" y="4097533"/>
            <a:ext cx="244367" cy="259639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01" y="4109268"/>
            <a:ext cx="244367" cy="259639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336401" y="258013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15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08" y="831595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056" y="831595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1159478" y="866786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595405" y="876143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2480417" y="6021288"/>
            <a:ext cx="21804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PŘI VYSUNUTÍ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2480417" y="6329065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713" y="3905357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189" y="4625367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975" y="5593458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695" y="5596672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433" y="1657019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235" y="3905357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93" y="4625367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1" y="5294782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612" y="5294782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ovéPole 24"/>
          <p:cNvSpPr txBox="1"/>
          <p:nvPr/>
        </p:nvSpPr>
        <p:spPr>
          <a:xfrm>
            <a:off x="3484" y="1846173"/>
            <a:ext cx="12464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ZÁCHYT SENZOREM   </a:t>
            </a:r>
          </a:p>
          <a:p>
            <a:r>
              <a:rPr lang="cs-CZ" sz="14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IBS 1</a:t>
            </a:r>
            <a:endParaRPr lang="cs-CZ" sz="1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3659863" y="1814625"/>
            <a:ext cx="12001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ZÁCHYT </a:t>
            </a:r>
            <a:endParaRPr lang="cs-CZ" sz="1400" b="1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SENZOREM   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IBS </a:t>
            </a:r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 rot="16200000">
            <a:off x="1218992" y="4555877"/>
            <a:ext cx="3034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29" name="Obdélník 28"/>
          <p:cNvSpPr/>
          <p:nvPr/>
        </p:nvSpPr>
        <p:spPr>
          <a:xfrm rot="16200000">
            <a:off x="2812927" y="4556595"/>
            <a:ext cx="3048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4860031" y="315400"/>
            <a:ext cx="4269787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 HVA1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PŘIVÁDÍ VZDUCH.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STLAČENÍM RUČNÍHO MONOSTABILNÍHO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3/2 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 PŘIVÁDÍ TLAK NA SENZOROVÝ VENTIL 3/2  (ISB 1), TEN JE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SEPNUT V KLIDOVÉ POLOZE (NAJETÍM) PÍSTEM A PŘIVÁDÍ IHNED TLAK NA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(SVD1),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SELENOIDOVVÝ BISTABILNÍ VENTIL, PRO VÝSUN PÍSTU CESTOU 1- 4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DÁLE PŘES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1),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JE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ODVÁDĚN VZDUCH PŘED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PŘES ŠKRTÍCÍ VENTIL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PŘES CESTU 2-3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BISTASTABILNÍHO SELENOIDU 5/2 (SVD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 PŘES TLUMIČ HLUKU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VYSUNUT, 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VYKONÁVÁ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ČÁSTÍ  DANÝ ŮKOL,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POLOHA 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NAJETÍM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SENZOROVÉHO VENTILU (ISB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CESTA 1- 2  NA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BISTABILNÍM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SELENOIDOVÉM VENTILU 5/2  (SVD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PŘES ŠKRTÍCÍ VENTIL (ŠVR 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ZASUNUTÍ JE PŘIPRAVENO, ALE DOJDE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 NĚMU AŽ STLAČENÍM TLAČÍTKA (RVT 2).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5/  NETLAKOVÝ VZDUCH PŘED PÍSTEM  JE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VEDEN PŘES 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4- 5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TLUMIČ HLUKU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5/2 (SVD 1)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ZASUNUTÉ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POLOZE (0.) KLIDOVÁ.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208 L 0.03958 -0.00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8 -0.00208 L 0.00017 -0.0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7104E-6 L -0.03472 0.3354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167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88622E-6 L 0.03629 -0.3346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6" y="-167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5.39227E-7 L -0.03003 5.39227E-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92229E-6 L 0.06961 -0.0002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05295 0.35023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-0.05017 -0.34028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7" y="-1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79519E-6 L 0.03159 4.79519E-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03924 -1.48148E-6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24 -1.48148E-6 L 0.00191 -1.48148E-6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5.39227E-7 L 3.88889E-6 5.39227E-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61 -0.00024 L -0.00122 -0.00024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03 5.39227E-7 L 0.00139 5.39227E-7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28 -0.33465 L 1.38889E-6 2.88622E-6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167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72 0.33534 L -0.00208 0.00046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-167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16" grpId="0" animBg="1"/>
      <p:bldP spid="17" grpId="0" animBg="1"/>
      <p:bldP spid="17" grpId="1" animBg="1"/>
      <p:bldP spid="9" grpId="0"/>
      <p:bldP spid="13" grpId="0"/>
      <p:bldP spid="14" grpId="0"/>
      <p:bldP spid="21" grpId="0"/>
      <p:bldP spid="25" grpId="0"/>
      <p:bldP spid="25" grpId="1"/>
      <p:bldP spid="32" grpId="0"/>
      <p:bldP spid="28" grpId="1"/>
      <p:bldP spid="28" grpId="2"/>
      <p:bldP spid="29" grpId="0"/>
      <p:bldP spid="2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02" y="1345493"/>
            <a:ext cx="971460" cy="1358128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349" y="1320773"/>
            <a:ext cx="2567566" cy="133094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334837"/>
            <a:ext cx="1560786" cy="102286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č.15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SENZOR POLOHY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 SNÍMAČ PNEU – VENTIL) JE NA OBRÁZKU ?  </a:t>
            </a:r>
            <a:endParaRPr lang="cs-CZ" sz="1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57308" y="3112881"/>
            <a:ext cx="884441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INDUKČNÍ SENZOR POLOHY FUNGUJE JAKO PNEU - VENTIL, SNÍMAČ JE  NAMONTOVÁN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24204" y="4684494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TOUTO ZNAČKOU                     JE  OZNAČOVÁN KOMPONENT ?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180393" y="1196752"/>
            <a:ext cx="575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221762" y="362228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21762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059127" y="119675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3073647" y="359705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088167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588224" y="119675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6662261" y="359380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6662260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526297" y="3622284"/>
            <a:ext cx="29356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MEZNÍ POLOHY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(ÚVRATĚ) MOTORU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PŘÍMO NA VÁLEC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7080667" y="3634889"/>
            <a:ext cx="19210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KDEKOLI MIMO PÍSTNICI MOTORU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MIMO VÁLEC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14205" y="3634889"/>
            <a:ext cx="23739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PODOBNĚ JAKO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SELENOIDOVÉ VENTILY      ZA MONTÁŽNÍ ÚCHYTY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MIMO MOTOR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Obrázek 2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21199"/>
            <a:ext cx="662305" cy="63436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ovéPole 8"/>
          <p:cNvSpPr txBox="1"/>
          <p:nvPr/>
        </p:nvSpPr>
        <p:spPr>
          <a:xfrm>
            <a:off x="3580609" y="5166824"/>
            <a:ext cx="2071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KYVNÝ  PNEU-MOTOR (OTOČEC)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20868" y="5170013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MALÝ ROOTSŮV KOMPRESOR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164288" y="5155564"/>
            <a:ext cx="1560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ROTAČNÍ KOMPRESOR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21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3796</TotalTime>
  <Words>1565</Words>
  <Application>Microsoft Office PowerPoint</Application>
  <PresentationFormat>Předvádění na obrazovce (4:3)</PresentationFormat>
  <Paragraphs>279</Paragraphs>
  <Slides>10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153</cp:revision>
  <dcterms:created xsi:type="dcterms:W3CDTF">2014-01-18T13:23:08Z</dcterms:created>
  <dcterms:modified xsi:type="dcterms:W3CDTF">2014-09-02T11:52:08Z</dcterms:modified>
</cp:coreProperties>
</file>