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2" r:id="rId4"/>
    <p:sldId id="263" r:id="rId5"/>
    <p:sldId id="259" r:id="rId6"/>
    <p:sldId id="256" r:id="rId7"/>
    <p:sldId id="257" r:id="rId8"/>
    <p:sldId id="258" r:id="rId9"/>
    <p:sldId id="260" r:id="rId10"/>
    <p:sldId id="265" r:id="rId11"/>
    <p:sldId id="26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576" y="10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359DC-8C73-495C-8BBC-C71159ACD8F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40746-9829-466B-9244-679BE37495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431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0746-9829-466B-9244-679BE374952E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3522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40746-9829-466B-9244-679BE374952E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4562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50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5684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344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35804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2929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0167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83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3772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0308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0229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13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CE459-9C87-4F0F-B2A5-D9B20EB48E43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57FE5-54C1-4A3A-96B6-69672EACF6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057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061964"/>
              </p:ext>
            </p:extLst>
          </p:nvPr>
        </p:nvGraphicFramePr>
        <p:xfrm>
          <a:off x="533400" y="2209800"/>
          <a:ext cx="8001000" cy="4243536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VY_32_INOVACE_474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OVLÁDÁNÍ  DVOJČINNÉHO  PNEU -  MOTORU,  POMOCÍ  RUČNÍCH  ARETOVANÝCH VENTILŮ, ŠKRTÍCÍCH  VENTILŮ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  REGULAČNÍHO  VENTILU  TLAKU, PRO  ZMĚNU  DVOU  TLAKŮ PŘI  VYSUNUTÍ PÍSTU.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3. a 4. ročníky  maturitních oborů  elektrotechnických 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4754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31540" y="1772816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61397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5106" y="225645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51521" y="549875"/>
            <a:ext cx="8640959" cy="477053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232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6" y="254753"/>
            <a:ext cx="9144000" cy="646068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789476" y="286833"/>
            <a:ext cx="4176464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PŘI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548680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74938" y="608003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14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87194" y="1484784"/>
            <a:ext cx="1681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:</a:t>
            </a:r>
            <a:endParaRPr lang="cs-CZ" sz="1600" dirty="0"/>
          </a:p>
        </p:txBody>
      </p:sp>
      <p:sp>
        <p:nvSpPr>
          <p:cNvPr id="6" name="Obdélník 5"/>
          <p:cNvSpPr/>
          <p:nvPr/>
        </p:nvSpPr>
        <p:spPr>
          <a:xfrm>
            <a:off x="121026" y="231128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 DVOJČINNÉHO  PNEU -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MOTORU,  POMOCÍ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RUČNÍCH    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ARETOVANÝCH  VENTILŮ,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ŠKRTÍCÍCH  VENTILŮ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  REGULAČNÍHO  VENTILU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TLAKU,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PRO  ZMĚNU  DVOU  TLAKŮ  PŘI  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VYSUNUTÍ PÍSTU.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4789476" y="566124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KŘÍŽOVÝ  POSIT-DRIVE (</a:t>
            </a:r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258095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7032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10" y="179600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338266" y="238923"/>
            <a:ext cx="1390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14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751181" y="303102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860032" y="303102"/>
            <a:ext cx="4104456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PŘÍMÉ RUČNÍ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DVOJČINNÉHO  PNEU –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MOTORU</a:t>
            </a:r>
            <a:r>
              <a:rPr lang="cs-CZ" sz="1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ÚLOHY: 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ZAPOJTE  BISTABILNÍ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PNEU- VÁLEC (PVD 1) TAK,  ABY BYL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PŘÍMO OVLÁDÁN  RUČNĚ  PNEUMATICKÝM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VENTILEM 5/2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POLOHY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(RVA 1)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RYCHLOST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 A  ZASUNUTÍ PÍSTU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BUDE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OVLÁDÁNA ŠKRTÍCÍMI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(ŠVR 2).  STLAČENÍM RUČNÍHO VENTILU 3/2 (RVA 2) DOSÁHNEME SNÍŽENÍ SÍLY PNEU-MOTORU PŘES REGULAČNÍ VENTIL TLAKU (RVO 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  HLAVNÍ VENTIL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(HVA 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ZAPOJENÍ: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 LISOVÁNÍ A LEPENÍ SOUČÁSTÍ.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ZAPOJENÍ ÚLOHY: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48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194"/>
            <a:ext cx="9132565" cy="646068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2942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294070" y="272265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1763688" y="333820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4932040" y="420339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4932040" y="73656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9" name="Obráze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347" y="739120"/>
            <a:ext cx="1642170" cy="1076196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5" y="5705908"/>
            <a:ext cx="3598694" cy="837577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45" y="1697161"/>
            <a:ext cx="1191675" cy="1194421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152805"/>
            <a:ext cx="1152128" cy="2215345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398" y="4609407"/>
            <a:ext cx="957998" cy="1148153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580" y="2463860"/>
            <a:ext cx="977634" cy="1833882"/>
          </a:xfrm>
          <a:prstGeom prst="rect">
            <a:avLst/>
          </a:prstGeom>
        </p:spPr>
      </p:pic>
      <p:sp>
        <p:nvSpPr>
          <p:cNvPr id="28" name="Obdélník 27"/>
          <p:cNvSpPr/>
          <p:nvPr/>
        </p:nvSpPr>
        <p:spPr>
          <a:xfrm>
            <a:off x="4875060" y="5847698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  LINEÁRNÍ  BISTABILNÍ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1,3,4,5,7,8,9,10,11,12,13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4868219" y="4953362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1,3,4,5,6,7,8,9,10,11,12,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13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4880307" y="1276479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(3/2)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1,2,3,4,5,6,7,8,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9,10,11,12,13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4868219" y="426164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2" name="Obdélník 3071"/>
          <p:cNvSpPr/>
          <p:nvPr/>
        </p:nvSpPr>
        <p:spPr>
          <a:xfrm>
            <a:off x="4868219" y="3992844"/>
            <a:ext cx="34634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 S  ARETACÍ (5/2) </a:t>
            </a:r>
          </a:p>
        </p:txBody>
      </p:sp>
      <p:sp>
        <p:nvSpPr>
          <p:cNvPr id="3073" name="Obdélník 3072"/>
          <p:cNvSpPr/>
          <p:nvPr/>
        </p:nvSpPr>
        <p:spPr>
          <a:xfrm>
            <a:off x="4905207" y="3180915"/>
            <a:ext cx="34634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 S  ARETACÍ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(3/2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3075" name="Obdélník 3074"/>
          <p:cNvSpPr/>
          <p:nvPr/>
        </p:nvSpPr>
        <p:spPr>
          <a:xfrm>
            <a:off x="4903468" y="3420538"/>
            <a:ext cx="33404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2,3,4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3076" name="Obdélník 3075"/>
          <p:cNvSpPr/>
          <p:nvPr/>
        </p:nvSpPr>
        <p:spPr>
          <a:xfrm>
            <a:off x="4905207" y="2209566"/>
            <a:ext cx="32293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REGULAČNÍ  VENTIL  OTOČNÝ</a:t>
            </a:r>
          </a:p>
        </p:txBody>
      </p:sp>
      <p:sp>
        <p:nvSpPr>
          <p:cNvPr id="3077" name="Obdélník 3076"/>
          <p:cNvSpPr/>
          <p:nvPr/>
        </p:nvSpPr>
        <p:spPr>
          <a:xfrm>
            <a:off x="4899164" y="2463860"/>
            <a:ext cx="31416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2" name="Šipka doleva 21"/>
          <p:cNvSpPr/>
          <p:nvPr/>
        </p:nvSpPr>
        <p:spPr>
          <a:xfrm>
            <a:off x="3609596" y="1230363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Šipka doleva 22"/>
          <p:cNvSpPr/>
          <p:nvPr/>
        </p:nvSpPr>
        <p:spPr>
          <a:xfrm>
            <a:off x="3567183" y="2287005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RVO</a:t>
            </a:r>
            <a:r>
              <a:rPr lang="cs-CZ" sz="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9" name="Šipka doleva 3078"/>
          <p:cNvSpPr/>
          <p:nvPr/>
        </p:nvSpPr>
        <p:spPr>
          <a:xfrm>
            <a:off x="3625019" y="3152805"/>
            <a:ext cx="94126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</a:t>
            </a:r>
            <a:r>
              <a:rPr lang="cs-CZ" sz="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3/2</a:t>
            </a:r>
            <a:endParaRPr lang="cs-CZ" sz="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0" name="Šipka doleva 3079"/>
          <p:cNvSpPr/>
          <p:nvPr/>
        </p:nvSpPr>
        <p:spPr>
          <a:xfrm>
            <a:off x="3628395" y="39928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</a:t>
            </a:r>
            <a:endParaRPr lang="cs-CZ" sz="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1" name="Šipka doleva 3080"/>
          <p:cNvSpPr/>
          <p:nvPr/>
        </p:nvSpPr>
        <p:spPr>
          <a:xfrm>
            <a:off x="3647400" y="4861025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82" name="Šipka doleva 3081"/>
          <p:cNvSpPr/>
          <p:nvPr/>
        </p:nvSpPr>
        <p:spPr>
          <a:xfrm>
            <a:off x="3647631" y="584769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66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 animBg="1"/>
      <p:bldP spid="23" grpId="0" animBg="1"/>
      <p:bldP spid="3079" grpId="0" animBg="1"/>
      <p:bldP spid="3080" grpId="0" animBg="1"/>
      <p:bldP spid="3081" grpId="0" animBg="1"/>
      <p:bldP spid="30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36" y="-99392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36" y="0"/>
            <a:ext cx="4737032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4" name="Obdélník 3"/>
          <p:cNvSpPr/>
          <p:nvPr/>
        </p:nvSpPr>
        <p:spPr>
          <a:xfrm>
            <a:off x="1043608" y="206084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5" name="Obdélník 4"/>
          <p:cNvSpPr/>
          <p:nvPr/>
        </p:nvSpPr>
        <p:spPr>
          <a:xfrm>
            <a:off x="2987824" y="206083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043607" y="1255824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043608" y="2780928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072301" y="3768134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23528" y="551723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0" name="Obdélník 9"/>
          <p:cNvSpPr/>
          <p:nvPr/>
        </p:nvSpPr>
        <p:spPr>
          <a:xfrm>
            <a:off x="3347864" y="4437112"/>
            <a:ext cx="56778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RVO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366078" y="254703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907704" y="332851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4860032" y="38552"/>
            <a:ext cx="417646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(PVD 1) BISTABILNÍ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(PNEU - VÁLEC) S  PERMANENTNÍM  MAGNETEM  (KROUŽKEM) 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 ŠKRTÍCÍ  VENTILY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 A (ŠVR 2)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NASTAVITELNÉ, PRO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REGULACI  VÝSUNUTÍ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 RUČNĚ OVLÁDANÝ VENTIL 5/2  (RVA 2)       S ARETACÍ, MONOSTABILNÍ (PÁČKOVÝ), PRO OVLÁDÁNÍ PÍSTU.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REGULAČNÍ  VENTIL  OTOČNÝ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(RVO 1)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(PRO REGULACI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SÍLY PÍSTU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                           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  VENTIL 3/2 (RVA 1)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ARETACÍ,  MONOSTABILNÍ, (OTOČNÝ  BEZ  NÁVRATU), PRO PŘIPOJENÍ REGULOVANÉHO TLAKU).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 (HVA 1),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(PÁČKOVÝ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 S PŘÍVODEM  ZDROJE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29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9" y="7637"/>
            <a:ext cx="4737032" cy="68580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1051623" y="149337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6" name="Obdélník 5"/>
          <p:cNvSpPr/>
          <p:nvPr/>
        </p:nvSpPr>
        <p:spPr>
          <a:xfrm>
            <a:off x="1043607" y="206084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7" name="Obdélník 6"/>
          <p:cNvSpPr/>
          <p:nvPr/>
        </p:nvSpPr>
        <p:spPr>
          <a:xfrm>
            <a:off x="2915816" y="206084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039600" y="2699693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043608" y="371703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1</a:t>
            </a:r>
          </a:p>
        </p:txBody>
      </p:sp>
      <p:sp>
        <p:nvSpPr>
          <p:cNvPr id="10" name="Obdélník 9"/>
          <p:cNvSpPr/>
          <p:nvPr/>
        </p:nvSpPr>
        <p:spPr>
          <a:xfrm>
            <a:off x="3469173" y="4437112"/>
            <a:ext cx="56778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RVO 1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251520" y="5617697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89533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957" y="837145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29" y="837146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51" y="272331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471889" y="1124681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290934" y="1157703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11744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05349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2638016" y="2725874"/>
            <a:ext cx="22797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</a:t>
            </a:r>
            <a:r>
              <a:rPr lang="cs-CZ" sz="1400" b="1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VYSUNUTÍ </a:t>
            </a:r>
            <a:endParaRPr lang="cs-CZ" sz="1400" b="1" dirty="0">
              <a:solidFill>
                <a:srgbClr val="9BBB59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2635846" y="3026916"/>
            <a:ext cx="2228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1637183" y="6117387"/>
            <a:ext cx="27679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REGULOVANÁ   MENŠÍ  SÍLA  </a:t>
            </a:r>
            <a:endParaRPr lang="cs-CZ" sz="1400" b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67" y="4194553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951" y="3164036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41722" y="331654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4864341" y="331654"/>
            <a:ext cx="417215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VENTILŮ: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TLAKOVÝ VZDUCH PŘIVÁDÍ  HLAVNÍ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PÁČKOVÝ  VENTIL 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K VSTUPU 1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 1).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 SEPNUTÍM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VENTILU 5/2 (RVA 2)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MONOSTABILNÍHO JE OTEVŘENA CESTA 1 - 4  PRO VÝSUNUTÍ (VÝFUK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PŘES ŠKRTÍCÍ  VENTIL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1).  SOUČASNĚ  JE  ODVÁDĚN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NETLAKOVÝ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VZDUCH  PŘED  PÍSTEM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PŘES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2)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CESTOU  2 -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 PŘES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 HLUKU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(MRKEV)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VENTILU (5/2) S ARETACÍ.  ARETACÍ JE DRŽENA CESTA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 JE  VE VYSUNUTÉ  POLOZE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(I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.),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PRACOVNÍ.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VÁLCE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VYSUNUTA  A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VYKONÁVÁ PRACOVNÍ ČÁSTÍ  DANÝ ŮKOL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SEPNUTÍM  RUČNÍHO  VENTILU  (RVA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MONOSTABILNÍHO 3/2  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OTEVŘENA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CESTA  2 - 3, S MOŽNOSTÍ TLAKEM REGULOVANÉHO VYSUNUTÍ  A  ZÁSUNUTÍ PÍSTU.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VÝCHOZÍ POLOHA VENTILU (RVA 2)  JE  ARETACÍ DRŽENA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CESTOU 1 -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2, PŘI TLAKU ZE ZDROJE NEBO REGULOVANÉM VENTILEM (RVO 1). PÍSTNICE ZASUNUTÁ V POLOZE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(0.)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KLIDOVÁ.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 PŘI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NÁVRATU  MŮŽE  VYKONÁVÁT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PRACOVNÍ ČÁSTÍ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JINÝ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ÚKOL.</a:t>
            </a:r>
          </a:p>
          <a:p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161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0.04722 -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8 0.00047 L 0.0665 0.000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4 -3.33333E-6 L 2.77778E-7 -3.33333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5 0.00047 L 0.00348 0.00093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67484E-6 L 0.05156 0.0002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65896E-6 L 0.04722 2.65896E-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3" presetClass="path" presetSubtype="0" accel="39000" decel="39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5 0.00047 L 0.00348 0.00047 " pathEditMode="relative" rAng="0" ptsTypes="AA">
                                      <p:cBhvr>
                                        <p:cTn id="108" dur="5000" spd="-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4 -3.33333E-6 L 2.77778E-7 -3.33333E-6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0093 L 0.06719 0.00139 " pathEditMode="relative" rAng="0" ptsTypes="AA">
                                      <p:cBhvr>
                                        <p:cTn id="136" dur="5000" spd="-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7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6" grpId="0"/>
      <p:bldP spid="1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5576" y="1196752"/>
            <a:ext cx="864096" cy="166151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729" y="1225882"/>
            <a:ext cx="2347376" cy="1538352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196753"/>
            <a:ext cx="885744" cy="166151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41768" y="518084"/>
            <a:ext cx="8894728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č.14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PNEU-VENTIL S ARETACÍ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 JE NA OBRÁZKU ? </a:t>
            </a:r>
            <a:endParaRPr lang="cs-CZ" sz="1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91109" y="2963015"/>
            <a:ext cx="8845387" cy="3385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TOUTO ZNAČKOU                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SCHÉMATECH ÚPRAVNÉ ČÁSTI JE ?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58977" y="4966596"/>
            <a:ext cx="8877519" cy="3385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ŠKOLNÍ PRACOVIŠTĚ A CVIČNÁ LINKA PRACUCUJÍ NA HODNOTĚ TLAKU DO ?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95536" y="13407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396269" y="13407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67544" y="378904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  <a:p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67544" y="5373216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  <a:p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3396269" y="378904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  <a:p>
            <a:endParaRPr lang="cs-CZ" dirty="0"/>
          </a:p>
        </p:txBody>
      </p:sp>
      <p:sp>
        <p:nvSpPr>
          <p:cNvPr id="14" name="TextovéPole 13"/>
          <p:cNvSpPr txBox="1"/>
          <p:nvPr/>
        </p:nvSpPr>
        <p:spPr>
          <a:xfrm>
            <a:off x="3396269" y="5396219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  <a:p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7020272" y="134076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7020272" y="3789040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  <a:p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020272" y="5373216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169" y="2701797"/>
            <a:ext cx="915618" cy="91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ovéPole 19"/>
          <p:cNvSpPr txBox="1"/>
          <p:nvPr/>
        </p:nvSpPr>
        <p:spPr>
          <a:xfrm>
            <a:off x="966001" y="378904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ODLUČOVAČ VODY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7563602" y="382408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FILTR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3858802" y="3834201"/>
            <a:ext cx="2484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FILTR  S AUTOMATICKÝM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ODLUČOVAČEM  VODY 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929726" y="5517231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cs-CZ" sz="14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p.s.i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1043608" y="5548062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 Bar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7596336" y="5517232"/>
            <a:ext cx="8313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 Pa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693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3703</TotalTime>
  <Words>1328</Words>
  <Application>Microsoft Office PowerPoint</Application>
  <PresentationFormat>Předvádění na obrazovce (4:3)</PresentationFormat>
  <Paragraphs>233</Paragraphs>
  <Slides>10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140</cp:revision>
  <dcterms:created xsi:type="dcterms:W3CDTF">2014-01-18T17:54:51Z</dcterms:created>
  <dcterms:modified xsi:type="dcterms:W3CDTF">2014-09-02T11:47:59Z</dcterms:modified>
</cp:coreProperties>
</file>