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80437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VY_32_INOVACE_301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století/Futurismus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umělecký směr, manifest, futurum, poezie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Futurismu.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vyhledají v básni typické znaky futurismu a po kliknutí se zobrazí správné 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Futurismus je umělecký směr, jehož název vznikl </a:t>
            </a:r>
            <a:br>
              <a:rPr lang="cs-CZ" sz="2800" dirty="0" smtClean="0"/>
            </a:br>
            <a:r>
              <a:rPr lang="cs-CZ" sz="2800" dirty="0" smtClean="0"/>
              <a:t>z latinského slova </a:t>
            </a:r>
            <a:r>
              <a:rPr lang="cs-CZ" sz="2800" b="1" dirty="0" smtClean="0"/>
              <a:t>futurum = budoucí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zakladatel </a:t>
            </a:r>
            <a:r>
              <a:rPr lang="cs-CZ" sz="2800" b="1" dirty="0"/>
              <a:t>Filippo </a:t>
            </a:r>
            <a:r>
              <a:rPr lang="cs-CZ" sz="2800" b="1" dirty="0" err="1"/>
              <a:t>Marinetti</a:t>
            </a:r>
            <a:r>
              <a:rPr lang="cs-CZ" sz="2800" dirty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Itálie </a:t>
            </a:r>
            <a:r>
              <a:rPr lang="cs-CZ" sz="2800" b="1" dirty="0" smtClean="0"/>
              <a:t>1909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programová stať </a:t>
            </a:r>
            <a:r>
              <a:rPr lang="cs-CZ" sz="2800" b="1" dirty="0" smtClean="0"/>
              <a:t>Manifest futurismu.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odmítnutí dosavadních norem a uměleckých tendencí;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obdiv k technice, rychlosti a civilizaci;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dynamičnost, ruch a tempo;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zkratkovitost, disharmonie a anarchismus.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futurismu v literatuře</a:t>
            </a:r>
            <a:r>
              <a:rPr lang="cs-CZ" sz="2800" dirty="0"/>
              <a:t> </a:t>
            </a:r>
            <a:r>
              <a:rPr lang="cs-CZ" sz="2800" dirty="0" smtClean="0"/>
              <a:t>= teorie osvobozených slov (viz manifest Osvobozená slova).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Spočívá v: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zrušení větné skladby a interpunkce;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vypuštění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náhodném </a:t>
            </a:r>
            <a:r>
              <a:rPr lang="cs-CZ" sz="2800" dirty="0" smtClean="0"/>
              <a:t>uspořádání </a:t>
            </a:r>
            <a:r>
              <a:rPr lang="cs-CZ" sz="2800" dirty="0" smtClean="0"/>
              <a:t>podstatných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užití sloves v infinitivu;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nadměrném užití zvukomalby a kakofonie (rachot);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užití typogramů</a:t>
            </a:r>
            <a:r>
              <a:rPr lang="cs-CZ" sz="2800" dirty="0"/>
              <a:t> </a:t>
            </a:r>
            <a:r>
              <a:rPr lang="cs-CZ" sz="2800" dirty="0" smtClean="0"/>
              <a:t>a matematických znamének.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Futurismus - příklad a cvičení</a:t>
            </a:r>
          </a:p>
        </p:txBody>
      </p:sp>
      <p:pic>
        <p:nvPicPr>
          <p:cNvPr id="1026" name="Picture 2" descr="http://www.ceskaliteratura.cz/translat/fut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39" y="1076324"/>
            <a:ext cx="4171950" cy="578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394489" y="1276245"/>
            <a:ext cx="474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Najděte znaky Futurismu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394487" y="1806392"/>
            <a:ext cx="474951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rgbClr val="00B050"/>
                </a:solidFill>
              </a:rPr>
              <a:t>typogramy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rgbClr val="7030A0"/>
                </a:solidFill>
              </a:rPr>
              <a:t>kakofonie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rgbClr val="FF0000"/>
                </a:solidFill>
              </a:rPr>
              <a:t>podstatná jména náhodně uspořádána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rgbClr val="FFC000"/>
                </a:solidFill>
              </a:rPr>
              <a:t>matematická znaménka</a:t>
            </a:r>
            <a:r>
              <a:rPr lang="cs-CZ" sz="2800" dirty="0" smtClean="0"/>
              <a:t>.</a:t>
            </a:r>
          </a:p>
        </p:txBody>
      </p:sp>
      <p:sp>
        <p:nvSpPr>
          <p:cNvPr id="4" name="Volný tvar 3"/>
          <p:cNvSpPr/>
          <p:nvPr/>
        </p:nvSpPr>
        <p:spPr bwMode="auto">
          <a:xfrm>
            <a:off x="366713" y="1119188"/>
            <a:ext cx="3257550" cy="688052"/>
          </a:xfrm>
          <a:custGeom>
            <a:avLst/>
            <a:gdLst>
              <a:gd name="connsiteX0" fmla="*/ 28575 w 3257550"/>
              <a:gd name="connsiteY0" fmla="*/ 404812 h 688052"/>
              <a:gd name="connsiteX1" fmla="*/ 9525 w 3257550"/>
              <a:gd name="connsiteY1" fmla="*/ 428625 h 688052"/>
              <a:gd name="connsiteX2" fmla="*/ 23812 w 3257550"/>
              <a:gd name="connsiteY2" fmla="*/ 481012 h 688052"/>
              <a:gd name="connsiteX3" fmla="*/ 38100 w 3257550"/>
              <a:gd name="connsiteY3" fmla="*/ 495300 h 688052"/>
              <a:gd name="connsiteX4" fmla="*/ 57150 w 3257550"/>
              <a:gd name="connsiteY4" fmla="*/ 519112 h 688052"/>
              <a:gd name="connsiteX5" fmla="*/ 80962 w 3257550"/>
              <a:gd name="connsiteY5" fmla="*/ 542925 h 688052"/>
              <a:gd name="connsiteX6" fmla="*/ 104775 w 3257550"/>
              <a:gd name="connsiteY6" fmla="*/ 566737 h 688052"/>
              <a:gd name="connsiteX7" fmla="*/ 128587 w 3257550"/>
              <a:gd name="connsiteY7" fmla="*/ 595312 h 688052"/>
              <a:gd name="connsiteX8" fmla="*/ 161925 w 3257550"/>
              <a:gd name="connsiteY8" fmla="*/ 609600 h 688052"/>
              <a:gd name="connsiteX9" fmla="*/ 195262 w 3257550"/>
              <a:gd name="connsiteY9" fmla="*/ 638175 h 688052"/>
              <a:gd name="connsiteX10" fmla="*/ 209550 w 3257550"/>
              <a:gd name="connsiteY10" fmla="*/ 647700 h 688052"/>
              <a:gd name="connsiteX11" fmla="*/ 233362 w 3257550"/>
              <a:gd name="connsiteY11" fmla="*/ 652462 h 688052"/>
              <a:gd name="connsiteX12" fmla="*/ 300037 w 3257550"/>
              <a:gd name="connsiteY12" fmla="*/ 666750 h 688052"/>
              <a:gd name="connsiteX13" fmla="*/ 342900 w 3257550"/>
              <a:gd name="connsiteY13" fmla="*/ 676275 h 688052"/>
              <a:gd name="connsiteX14" fmla="*/ 395287 w 3257550"/>
              <a:gd name="connsiteY14" fmla="*/ 685800 h 688052"/>
              <a:gd name="connsiteX15" fmla="*/ 947737 w 3257550"/>
              <a:gd name="connsiteY15" fmla="*/ 681037 h 688052"/>
              <a:gd name="connsiteX16" fmla="*/ 962025 w 3257550"/>
              <a:gd name="connsiteY16" fmla="*/ 676275 h 688052"/>
              <a:gd name="connsiteX17" fmla="*/ 990600 w 3257550"/>
              <a:gd name="connsiteY17" fmla="*/ 671512 h 688052"/>
              <a:gd name="connsiteX18" fmla="*/ 1004887 w 3257550"/>
              <a:gd name="connsiteY18" fmla="*/ 666750 h 688052"/>
              <a:gd name="connsiteX19" fmla="*/ 1042987 w 3257550"/>
              <a:gd name="connsiteY19" fmla="*/ 661987 h 688052"/>
              <a:gd name="connsiteX20" fmla="*/ 1071562 w 3257550"/>
              <a:gd name="connsiteY20" fmla="*/ 657225 h 688052"/>
              <a:gd name="connsiteX21" fmla="*/ 1095375 w 3257550"/>
              <a:gd name="connsiteY21" fmla="*/ 652462 h 688052"/>
              <a:gd name="connsiteX22" fmla="*/ 1209675 w 3257550"/>
              <a:gd name="connsiteY22" fmla="*/ 647700 h 688052"/>
              <a:gd name="connsiteX23" fmla="*/ 1985962 w 3257550"/>
              <a:gd name="connsiteY23" fmla="*/ 633412 h 688052"/>
              <a:gd name="connsiteX24" fmla="*/ 2033587 w 3257550"/>
              <a:gd name="connsiteY24" fmla="*/ 623887 h 688052"/>
              <a:gd name="connsiteX25" fmla="*/ 2190750 w 3257550"/>
              <a:gd name="connsiteY25" fmla="*/ 619125 h 688052"/>
              <a:gd name="connsiteX26" fmla="*/ 2290762 w 3257550"/>
              <a:gd name="connsiteY26" fmla="*/ 614362 h 688052"/>
              <a:gd name="connsiteX27" fmla="*/ 2705100 w 3257550"/>
              <a:gd name="connsiteY27" fmla="*/ 619125 h 688052"/>
              <a:gd name="connsiteX28" fmla="*/ 2809875 w 3257550"/>
              <a:gd name="connsiteY28" fmla="*/ 628650 h 688052"/>
              <a:gd name="connsiteX29" fmla="*/ 2838450 w 3257550"/>
              <a:gd name="connsiteY29" fmla="*/ 633412 h 688052"/>
              <a:gd name="connsiteX30" fmla="*/ 2876550 w 3257550"/>
              <a:gd name="connsiteY30" fmla="*/ 638175 h 688052"/>
              <a:gd name="connsiteX31" fmla="*/ 2890837 w 3257550"/>
              <a:gd name="connsiteY31" fmla="*/ 642937 h 688052"/>
              <a:gd name="connsiteX32" fmla="*/ 2924175 w 3257550"/>
              <a:gd name="connsiteY32" fmla="*/ 647700 h 688052"/>
              <a:gd name="connsiteX33" fmla="*/ 2952750 w 3257550"/>
              <a:gd name="connsiteY33" fmla="*/ 652462 h 688052"/>
              <a:gd name="connsiteX34" fmla="*/ 2976562 w 3257550"/>
              <a:gd name="connsiteY34" fmla="*/ 657225 h 688052"/>
              <a:gd name="connsiteX35" fmla="*/ 3014662 w 3257550"/>
              <a:gd name="connsiteY35" fmla="*/ 661987 h 688052"/>
              <a:gd name="connsiteX36" fmla="*/ 3038475 w 3257550"/>
              <a:gd name="connsiteY36" fmla="*/ 666750 h 688052"/>
              <a:gd name="connsiteX37" fmla="*/ 3128962 w 3257550"/>
              <a:gd name="connsiteY37" fmla="*/ 676275 h 688052"/>
              <a:gd name="connsiteX38" fmla="*/ 3143250 w 3257550"/>
              <a:gd name="connsiteY38" fmla="*/ 685800 h 688052"/>
              <a:gd name="connsiteX39" fmla="*/ 3233737 w 3257550"/>
              <a:gd name="connsiteY39" fmla="*/ 671512 h 688052"/>
              <a:gd name="connsiteX40" fmla="*/ 3248025 w 3257550"/>
              <a:gd name="connsiteY40" fmla="*/ 657225 h 688052"/>
              <a:gd name="connsiteX41" fmla="*/ 3252787 w 3257550"/>
              <a:gd name="connsiteY41" fmla="*/ 571500 h 688052"/>
              <a:gd name="connsiteX42" fmla="*/ 3257550 w 3257550"/>
              <a:gd name="connsiteY42" fmla="*/ 557212 h 688052"/>
              <a:gd name="connsiteX43" fmla="*/ 3252787 w 3257550"/>
              <a:gd name="connsiteY43" fmla="*/ 404812 h 688052"/>
              <a:gd name="connsiteX44" fmla="*/ 3243262 w 3257550"/>
              <a:gd name="connsiteY44" fmla="*/ 376237 h 688052"/>
              <a:gd name="connsiteX45" fmla="*/ 3233737 w 3257550"/>
              <a:gd name="connsiteY45" fmla="*/ 347662 h 688052"/>
              <a:gd name="connsiteX46" fmla="*/ 3219450 w 3257550"/>
              <a:gd name="connsiteY46" fmla="*/ 328612 h 688052"/>
              <a:gd name="connsiteX47" fmla="*/ 3205162 w 3257550"/>
              <a:gd name="connsiteY47" fmla="*/ 319087 h 688052"/>
              <a:gd name="connsiteX48" fmla="*/ 3186112 w 3257550"/>
              <a:gd name="connsiteY48" fmla="*/ 300037 h 688052"/>
              <a:gd name="connsiteX49" fmla="*/ 3138487 w 3257550"/>
              <a:gd name="connsiteY49" fmla="*/ 285750 h 688052"/>
              <a:gd name="connsiteX50" fmla="*/ 3105150 w 3257550"/>
              <a:gd name="connsiteY50" fmla="*/ 271462 h 688052"/>
              <a:gd name="connsiteX51" fmla="*/ 3033712 w 3257550"/>
              <a:gd name="connsiteY51" fmla="*/ 261937 h 688052"/>
              <a:gd name="connsiteX52" fmla="*/ 2995612 w 3257550"/>
              <a:gd name="connsiteY52" fmla="*/ 257175 h 688052"/>
              <a:gd name="connsiteX53" fmla="*/ 2928937 w 3257550"/>
              <a:gd name="connsiteY53" fmla="*/ 247650 h 688052"/>
              <a:gd name="connsiteX54" fmla="*/ 2847975 w 3257550"/>
              <a:gd name="connsiteY54" fmla="*/ 228600 h 688052"/>
              <a:gd name="connsiteX55" fmla="*/ 2781300 w 3257550"/>
              <a:gd name="connsiteY55" fmla="*/ 219075 h 688052"/>
              <a:gd name="connsiteX56" fmla="*/ 2719387 w 3257550"/>
              <a:gd name="connsiteY56" fmla="*/ 204787 h 688052"/>
              <a:gd name="connsiteX57" fmla="*/ 2657475 w 3257550"/>
              <a:gd name="connsiteY57" fmla="*/ 195262 h 688052"/>
              <a:gd name="connsiteX58" fmla="*/ 2619375 w 3257550"/>
              <a:gd name="connsiteY58" fmla="*/ 190500 h 688052"/>
              <a:gd name="connsiteX59" fmla="*/ 2605087 w 3257550"/>
              <a:gd name="connsiteY59" fmla="*/ 185737 h 688052"/>
              <a:gd name="connsiteX60" fmla="*/ 2533650 w 3257550"/>
              <a:gd name="connsiteY60" fmla="*/ 176212 h 688052"/>
              <a:gd name="connsiteX61" fmla="*/ 2509837 w 3257550"/>
              <a:gd name="connsiteY61" fmla="*/ 166687 h 688052"/>
              <a:gd name="connsiteX62" fmla="*/ 2381250 w 3257550"/>
              <a:gd name="connsiteY62" fmla="*/ 152400 h 688052"/>
              <a:gd name="connsiteX63" fmla="*/ 1557337 w 3257550"/>
              <a:gd name="connsiteY63" fmla="*/ 142875 h 688052"/>
              <a:gd name="connsiteX64" fmla="*/ 1485900 w 3257550"/>
              <a:gd name="connsiteY64" fmla="*/ 128587 h 688052"/>
              <a:gd name="connsiteX65" fmla="*/ 1419225 w 3257550"/>
              <a:gd name="connsiteY65" fmla="*/ 123825 h 688052"/>
              <a:gd name="connsiteX66" fmla="*/ 1371600 w 3257550"/>
              <a:gd name="connsiteY66" fmla="*/ 114300 h 688052"/>
              <a:gd name="connsiteX67" fmla="*/ 1352550 w 3257550"/>
              <a:gd name="connsiteY67" fmla="*/ 104775 h 688052"/>
              <a:gd name="connsiteX68" fmla="*/ 1319212 w 3257550"/>
              <a:gd name="connsiteY68" fmla="*/ 95250 h 688052"/>
              <a:gd name="connsiteX69" fmla="*/ 1304925 w 3257550"/>
              <a:gd name="connsiteY69" fmla="*/ 85725 h 688052"/>
              <a:gd name="connsiteX70" fmla="*/ 1243012 w 3257550"/>
              <a:gd name="connsiteY70" fmla="*/ 71437 h 688052"/>
              <a:gd name="connsiteX71" fmla="*/ 1228725 w 3257550"/>
              <a:gd name="connsiteY71" fmla="*/ 66675 h 688052"/>
              <a:gd name="connsiteX72" fmla="*/ 1190625 w 3257550"/>
              <a:gd name="connsiteY72" fmla="*/ 47625 h 688052"/>
              <a:gd name="connsiteX73" fmla="*/ 1171575 w 3257550"/>
              <a:gd name="connsiteY73" fmla="*/ 42862 h 688052"/>
              <a:gd name="connsiteX74" fmla="*/ 1157287 w 3257550"/>
              <a:gd name="connsiteY74" fmla="*/ 38100 h 688052"/>
              <a:gd name="connsiteX75" fmla="*/ 1133475 w 3257550"/>
              <a:gd name="connsiteY75" fmla="*/ 33337 h 688052"/>
              <a:gd name="connsiteX76" fmla="*/ 1104900 w 3257550"/>
              <a:gd name="connsiteY76" fmla="*/ 23812 h 688052"/>
              <a:gd name="connsiteX77" fmla="*/ 1052512 w 3257550"/>
              <a:gd name="connsiteY77" fmla="*/ 14287 h 688052"/>
              <a:gd name="connsiteX78" fmla="*/ 990600 w 3257550"/>
              <a:gd name="connsiteY78" fmla="*/ 0 h 688052"/>
              <a:gd name="connsiteX79" fmla="*/ 804862 w 3257550"/>
              <a:gd name="connsiteY79" fmla="*/ 4762 h 688052"/>
              <a:gd name="connsiteX80" fmla="*/ 785812 w 3257550"/>
              <a:gd name="connsiteY80" fmla="*/ 9525 h 688052"/>
              <a:gd name="connsiteX81" fmla="*/ 762000 w 3257550"/>
              <a:gd name="connsiteY81" fmla="*/ 14287 h 688052"/>
              <a:gd name="connsiteX82" fmla="*/ 733425 w 3257550"/>
              <a:gd name="connsiteY82" fmla="*/ 28575 h 688052"/>
              <a:gd name="connsiteX83" fmla="*/ 695325 w 3257550"/>
              <a:gd name="connsiteY83" fmla="*/ 47625 h 688052"/>
              <a:gd name="connsiteX84" fmla="*/ 652462 w 3257550"/>
              <a:gd name="connsiteY84" fmla="*/ 57150 h 688052"/>
              <a:gd name="connsiteX85" fmla="*/ 623887 w 3257550"/>
              <a:gd name="connsiteY85" fmla="*/ 66675 h 688052"/>
              <a:gd name="connsiteX86" fmla="*/ 600075 w 3257550"/>
              <a:gd name="connsiteY86" fmla="*/ 71437 h 688052"/>
              <a:gd name="connsiteX87" fmla="*/ 561975 w 3257550"/>
              <a:gd name="connsiteY87" fmla="*/ 80962 h 688052"/>
              <a:gd name="connsiteX88" fmla="*/ 542925 w 3257550"/>
              <a:gd name="connsiteY88" fmla="*/ 85725 h 688052"/>
              <a:gd name="connsiteX89" fmla="*/ 519112 w 3257550"/>
              <a:gd name="connsiteY89" fmla="*/ 90487 h 688052"/>
              <a:gd name="connsiteX90" fmla="*/ 471487 w 3257550"/>
              <a:gd name="connsiteY90" fmla="*/ 109537 h 688052"/>
              <a:gd name="connsiteX91" fmla="*/ 457200 w 3257550"/>
              <a:gd name="connsiteY91" fmla="*/ 114300 h 688052"/>
              <a:gd name="connsiteX92" fmla="*/ 438150 w 3257550"/>
              <a:gd name="connsiteY92" fmla="*/ 133350 h 688052"/>
              <a:gd name="connsiteX93" fmla="*/ 419100 w 3257550"/>
              <a:gd name="connsiteY93" fmla="*/ 138112 h 688052"/>
              <a:gd name="connsiteX94" fmla="*/ 404812 w 3257550"/>
              <a:gd name="connsiteY94" fmla="*/ 142875 h 688052"/>
              <a:gd name="connsiteX95" fmla="*/ 390525 w 3257550"/>
              <a:gd name="connsiteY95" fmla="*/ 152400 h 688052"/>
              <a:gd name="connsiteX96" fmla="*/ 371475 w 3257550"/>
              <a:gd name="connsiteY96" fmla="*/ 161925 h 688052"/>
              <a:gd name="connsiteX97" fmla="*/ 328612 w 3257550"/>
              <a:gd name="connsiteY97" fmla="*/ 176212 h 688052"/>
              <a:gd name="connsiteX98" fmla="*/ 304800 w 3257550"/>
              <a:gd name="connsiteY98" fmla="*/ 185737 h 688052"/>
              <a:gd name="connsiteX99" fmla="*/ 271462 w 3257550"/>
              <a:gd name="connsiteY99" fmla="*/ 204787 h 688052"/>
              <a:gd name="connsiteX100" fmla="*/ 257175 w 3257550"/>
              <a:gd name="connsiteY100" fmla="*/ 214312 h 688052"/>
              <a:gd name="connsiteX101" fmla="*/ 228600 w 3257550"/>
              <a:gd name="connsiteY101" fmla="*/ 238125 h 688052"/>
              <a:gd name="connsiteX102" fmla="*/ 214312 w 3257550"/>
              <a:gd name="connsiteY102" fmla="*/ 242887 h 688052"/>
              <a:gd name="connsiteX103" fmla="*/ 185737 w 3257550"/>
              <a:gd name="connsiteY103" fmla="*/ 257175 h 688052"/>
              <a:gd name="connsiteX104" fmla="*/ 157162 w 3257550"/>
              <a:gd name="connsiteY104" fmla="*/ 271462 h 688052"/>
              <a:gd name="connsiteX105" fmla="*/ 142875 w 3257550"/>
              <a:gd name="connsiteY105" fmla="*/ 280987 h 688052"/>
              <a:gd name="connsiteX106" fmla="*/ 109537 w 3257550"/>
              <a:gd name="connsiteY106" fmla="*/ 290512 h 688052"/>
              <a:gd name="connsiteX107" fmla="*/ 80962 w 3257550"/>
              <a:gd name="connsiteY107" fmla="*/ 309562 h 688052"/>
              <a:gd name="connsiteX108" fmla="*/ 66675 w 3257550"/>
              <a:gd name="connsiteY108" fmla="*/ 319087 h 688052"/>
              <a:gd name="connsiteX109" fmla="*/ 38100 w 3257550"/>
              <a:gd name="connsiteY109" fmla="*/ 352425 h 688052"/>
              <a:gd name="connsiteX110" fmla="*/ 23812 w 3257550"/>
              <a:gd name="connsiteY110" fmla="*/ 361950 h 688052"/>
              <a:gd name="connsiteX111" fmla="*/ 0 w 3257550"/>
              <a:gd name="connsiteY111" fmla="*/ 404812 h 688052"/>
              <a:gd name="connsiteX112" fmla="*/ 28575 w 3257550"/>
              <a:gd name="connsiteY112" fmla="*/ 404812 h 68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3257550" h="688052">
                <a:moveTo>
                  <a:pt x="28575" y="404812"/>
                </a:moveTo>
                <a:cubicBezTo>
                  <a:pt x="30163" y="408781"/>
                  <a:pt x="11811" y="418720"/>
                  <a:pt x="9525" y="428625"/>
                </a:cubicBezTo>
                <a:cubicBezTo>
                  <a:pt x="4815" y="449035"/>
                  <a:pt x="11741" y="466527"/>
                  <a:pt x="23812" y="481012"/>
                </a:cubicBezTo>
                <a:cubicBezTo>
                  <a:pt x="28124" y="486186"/>
                  <a:pt x="33337" y="490537"/>
                  <a:pt x="38100" y="495300"/>
                </a:cubicBezTo>
                <a:cubicBezTo>
                  <a:pt x="47371" y="523114"/>
                  <a:pt x="35608" y="497570"/>
                  <a:pt x="57150" y="519112"/>
                </a:cubicBezTo>
                <a:cubicBezTo>
                  <a:pt x="88903" y="550865"/>
                  <a:pt x="42860" y="517523"/>
                  <a:pt x="80962" y="542925"/>
                </a:cubicBezTo>
                <a:cubicBezTo>
                  <a:pt x="106364" y="581027"/>
                  <a:pt x="73022" y="534984"/>
                  <a:pt x="104775" y="566737"/>
                </a:cubicBezTo>
                <a:cubicBezTo>
                  <a:pt x="125662" y="587624"/>
                  <a:pt x="101279" y="575807"/>
                  <a:pt x="128587" y="595312"/>
                </a:cubicBezTo>
                <a:cubicBezTo>
                  <a:pt x="138885" y="602668"/>
                  <a:pt x="150266" y="605713"/>
                  <a:pt x="161925" y="609600"/>
                </a:cubicBezTo>
                <a:cubicBezTo>
                  <a:pt x="179231" y="626906"/>
                  <a:pt x="173881" y="622903"/>
                  <a:pt x="195262" y="638175"/>
                </a:cubicBezTo>
                <a:cubicBezTo>
                  <a:pt x="199920" y="641502"/>
                  <a:pt x="204190" y="645690"/>
                  <a:pt x="209550" y="647700"/>
                </a:cubicBezTo>
                <a:cubicBezTo>
                  <a:pt x="217129" y="650542"/>
                  <a:pt x="225553" y="650332"/>
                  <a:pt x="233362" y="652462"/>
                </a:cubicBezTo>
                <a:cubicBezTo>
                  <a:pt x="319882" y="676058"/>
                  <a:pt x="193587" y="647964"/>
                  <a:pt x="300037" y="666750"/>
                </a:cubicBezTo>
                <a:cubicBezTo>
                  <a:pt x="314450" y="669294"/>
                  <a:pt x="328548" y="673405"/>
                  <a:pt x="342900" y="676275"/>
                </a:cubicBezTo>
                <a:cubicBezTo>
                  <a:pt x="360304" y="679756"/>
                  <a:pt x="377825" y="682625"/>
                  <a:pt x="395287" y="685800"/>
                </a:cubicBezTo>
                <a:lnTo>
                  <a:pt x="947737" y="681037"/>
                </a:lnTo>
                <a:cubicBezTo>
                  <a:pt x="952757" y="680953"/>
                  <a:pt x="957124" y="677364"/>
                  <a:pt x="962025" y="676275"/>
                </a:cubicBezTo>
                <a:cubicBezTo>
                  <a:pt x="971451" y="674180"/>
                  <a:pt x="981174" y="673607"/>
                  <a:pt x="990600" y="671512"/>
                </a:cubicBezTo>
                <a:cubicBezTo>
                  <a:pt x="995500" y="670423"/>
                  <a:pt x="999948" y="667648"/>
                  <a:pt x="1004887" y="666750"/>
                </a:cubicBezTo>
                <a:cubicBezTo>
                  <a:pt x="1017479" y="664460"/>
                  <a:pt x="1030317" y="663797"/>
                  <a:pt x="1042987" y="661987"/>
                </a:cubicBezTo>
                <a:cubicBezTo>
                  <a:pt x="1052546" y="660621"/>
                  <a:pt x="1062061" y="658952"/>
                  <a:pt x="1071562" y="657225"/>
                </a:cubicBezTo>
                <a:cubicBezTo>
                  <a:pt x="1079526" y="655777"/>
                  <a:pt x="1087299" y="653019"/>
                  <a:pt x="1095375" y="652462"/>
                </a:cubicBezTo>
                <a:cubicBezTo>
                  <a:pt x="1133418" y="649838"/>
                  <a:pt x="1171575" y="649287"/>
                  <a:pt x="1209675" y="647700"/>
                </a:cubicBezTo>
                <a:cubicBezTo>
                  <a:pt x="1470166" y="604280"/>
                  <a:pt x="1666395" y="635543"/>
                  <a:pt x="1985962" y="633412"/>
                </a:cubicBezTo>
                <a:cubicBezTo>
                  <a:pt x="2000589" y="629756"/>
                  <a:pt x="2018902" y="624640"/>
                  <a:pt x="2033587" y="623887"/>
                </a:cubicBezTo>
                <a:cubicBezTo>
                  <a:pt x="2085930" y="621203"/>
                  <a:pt x="2138374" y="621065"/>
                  <a:pt x="2190750" y="619125"/>
                </a:cubicBezTo>
                <a:cubicBezTo>
                  <a:pt x="2224102" y="617890"/>
                  <a:pt x="2257425" y="615950"/>
                  <a:pt x="2290762" y="614362"/>
                </a:cubicBezTo>
                <a:lnTo>
                  <a:pt x="2705100" y="619125"/>
                </a:lnTo>
                <a:cubicBezTo>
                  <a:pt x="2736018" y="619737"/>
                  <a:pt x="2777538" y="624030"/>
                  <a:pt x="2809875" y="628650"/>
                </a:cubicBezTo>
                <a:cubicBezTo>
                  <a:pt x="2819434" y="630016"/>
                  <a:pt x="2828891" y="632046"/>
                  <a:pt x="2838450" y="633412"/>
                </a:cubicBezTo>
                <a:cubicBezTo>
                  <a:pt x="2851120" y="635222"/>
                  <a:pt x="2863850" y="636587"/>
                  <a:pt x="2876550" y="638175"/>
                </a:cubicBezTo>
                <a:cubicBezTo>
                  <a:pt x="2881312" y="639762"/>
                  <a:pt x="2885915" y="641953"/>
                  <a:pt x="2890837" y="642937"/>
                </a:cubicBezTo>
                <a:cubicBezTo>
                  <a:pt x="2901845" y="645139"/>
                  <a:pt x="2913080" y="645993"/>
                  <a:pt x="2924175" y="647700"/>
                </a:cubicBezTo>
                <a:cubicBezTo>
                  <a:pt x="2933719" y="649168"/>
                  <a:pt x="2943249" y="650735"/>
                  <a:pt x="2952750" y="652462"/>
                </a:cubicBezTo>
                <a:cubicBezTo>
                  <a:pt x="2960714" y="653910"/>
                  <a:pt x="2968562" y="655994"/>
                  <a:pt x="2976562" y="657225"/>
                </a:cubicBezTo>
                <a:cubicBezTo>
                  <a:pt x="2989212" y="659171"/>
                  <a:pt x="3002012" y="660041"/>
                  <a:pt x="3014662" y="661987"/>
                </a:cubicBezTo>
                <a:cubicBezTo>
                  <a:pt x="3022663" y="663218"/>
                  <a:pt x="3030474" y="665519"/>
                  <a:pt x="3038475" y="666750"/>
                </a:cubicBezTo>
                <a:cubicBezTo>
                  <a:pt x="3068522" y="671373"/>
                  <a:pt x="3098698" y="673523"/>
                  <a:pt x="3128962" y="676275"/>
                </a:cubicBezTo>
                <a:cubicBezTo>
                  <a:pt x="3133725" y="679450"/>
                  <a:pt x="3137534" y="685499"/>
                  <a:pt x="3143250" y="685800"/>
                </a:cubicBezTo>
                <a:cubicBezTo>
                  <a:pt x="3184862" y="687990"/>
                  <a:pt x="3207339" y="693510"/>
                  <a:pt x="3233737" y="671512"/>
                </a:cubicBezTo>
                <a:cubicBezTo>
                  <a:pt x="3238911" y="667200"/>
                  <a:pt x="3243262" y="661987"/>
                  <a:pt x="3248025" y="657225"/>
                </a:cubicBezTo>
                <a:cubicBezTo>
                  <a:pt x="3249612" y="628650"/>
                  <a:pt x="3250074" y="599990"/>
                  <a:pt x="3252787" y="571500"/>
                </a:cubicBezTo>
                <a:cubicBezTo>
                  <a:pt x="3253263" y="566502"/>
                  <a:pt x="3257550" y="562232"/>
                  <a:pt x="3257550" y="557212"/>
                </a:cubicBezTo>
                <a:cubicBezTo>
                  <a:pt x="3257550" y="506387"/>
                  <a:pt x="3256787" y="455479"/>
                  <a:pt x="3252787" y="404812"/>
                </a:cubicBezTo>
                <a:cubicBezTo>
                  <a:pt x="3251997" y="394803"/>
                  <a:pt x="3246437" y="385762"/>
                  <a:pt x="3243262" y="376237"/>
                </a:cubicBezTo>
                <a:lnTo>
                  <a:pt x="3233737" y="347662"/>
                </a:lnTo>
                <a:cubicBezTo>
                  <a:pt x="3228975" y="341312"/>
                  <a:pt x="3225063" y="334225"/>
                  <a:pt x="3219450" y="328612"/>
                </a:cubicBezTo>
                <a:cubicBezTo>
                  <a:pt x="3215403" y="324565"/>
                  <a:pt x="3209508" y="322812"/>
                  <a:pt x="3205162" y="319087"/>
                </a:cubicBezTo>
                <a:cubicBezTo>
                  <a:pt x="3198344" y="313243"/>
                  <a:pt x="3193813" y="304657"/>
                  <a:pt x="3186112" y="300037"/>
                </a:cubicBezTo>
                <a:cubicBezTo>
                  <a:pt x="3175819" y="293861"/>
                  <a:pt x="3151311" y="289414"/>
                  <a:pt x="3138487" y="285750"/>
                </a:cubicBezTo>
                <a:cubicBezTo>
                  <a:pt x="3080227" y="269104"/>
                  <a:pt x="3181353" y="296862"/>
                  <a:pt x="3105150" y="271462"/>
                </a:cubicBezTo>
                <a:cubicBezTo>
                  <a:pt x="3087959" y="265732"/>
                  <a:pt x="3045506" y="263247"/>
                  <a:pt x="3033712" y="261937"/>
                </a:cubicBezTo>
                <a:cubicBezTo>
                  <a:pt x="3020991" y="260524"/>
                  <a:pt x="3008293" y="258904"/>
                  <a:pt x="2995612" y="257175"/>
                </a:cubicBezTo>
                <a:lnTo>
                  <a:pt x="2928937" y="247650"/>
                </a:lnTo>
                <a:cubicBezTo>
                  <a:pt x="2887958" y="233990"/>
                  <a:pt x="2902402" y="237308"/>
                  <a:pt x="2847975" y="228600"/>
                </a:cubicBezTo>
                <a:cubicBezTo>
                  <a:pt x="2825806" y="225053"/>
                  <a:pt x="2781300" y="219075"/>
                  <a:pt x="2781300" y="219075"/>
                </a:cubicBezTo>
                <a:cubicBezTo>
                  <a:pt x="2748971" y="202911"/>
                  <a:pt x="2770158" y="210760"/>
                  <a:pt x="2719387" y="204787"/>
                </a:cubicBezTo>
                <a:cubicBezTo>
                  <a:pt x="2609270" y="191832"/>
                  <a:pt x="2734304" y="207082"/>
                  <a:pt x="2657475" y="195262"/>
                </a:cubicBezTo>
                <a:cubicBezTo>
                  <a:pt x="2644825" y="193316"/>
                  <a:pt x="2632075" y="192087"/>
                  <a:pt x="2619375" y="190500"/>
                </a:cubicBezTo>
                <a:cubicBezTo>
                  <a:pt x="2614612" y="188912"/>
                  <a:pt x="2609957" y="186955"/>
                  <a:pt x="2605087" y="185737"/>
                </a:cubicBezTo>
                <a:cubicBezTo>
                  <a:pt x="2578788" y="179162"/>
                  <a:pt x="2563396" y="179187"/>
                  <a:pt x="2533650" y="176212"/>
                </a:cubicBezTo>
                <a:cubicBezTo>
                  <a:pt x="2525712" y="173037"/>
                  <a:pt x="2518183" y="168542"/>
                  <a:pt x="2509837" y="166687"/>
                </a:cubicBezTo>
                <a:cubicBezTo>
                  <a:pt x="2463959" y="156492"/>
                  <a:pt x="2428141" y="155749"/>
                  <a:pt x="2381250" y="152400"/>
                </a:cubicBezTo>
                <a:cubicBezTo>
                  <a:pt x="2090112" y="103872"/>
                  <a:pt x="2391253" y="152516"/>
                  <a:pt x="1557337" y="142875"/>
                </a:cubicBezTo>
                <a:cubicBezTo>
                  <a:pt x="1533414" y="142598"/>
                  <a:pt x="1509650" y="131087"/>
                  <a:pt x="1485900" y="128587"/>
                </a:cubicBezTo>
                <a:cubicBezTo>
                  <a:pt x="1463741" y="126254"/>
                  <a:pt x="1441450" y="125412"/>
                  <a:pt x="1419225" y="123825"/>
                </a:cubicBezTo>
                <a:cubicBezTo>
                  <a:pt x="1409355" y="122180"/>
                  <a:pt x="1382963" y="118561"/>
                  <a:pt x="1371600" y="114300"/>
                </a:cubicBezTo>
                <a:cubicBezTo>
                  <a:pt x="1364952" y="111807"/>
                  <a:pt x="1359222" y="107201"/>
                  <a:pt x="1352550" y="104775"/>
                </a:cubicBezTo>
                <a:cubicBezTo>
                  <a:pt x="1341688" y="100825"/>
                  <a:pt x="1330325" y="98425"/>
                  <a:pt x="1319212" y="95250"/>
                </a:cubicBezTo>
                <a:cubicBezTo>
                  <a:pt x="1314450" y="92075"/>
                  <a:pt x="1310239" y="87851"/>
                  <a:pt x="1304925" y="85725"/>
                </a:cubicBezTo>
                <a:cubicBezTo>
                  <a:pt x="1274756" y="73658"/>
                  <a:pt x="1272581" y="78008"/>
                  <a:pt x="1243012" y="71437"/>
                </a:cubicBezTo>
                <a:cubicBezTo>
                  <a:pt x="1238112" y="70348"/>
                  <a:pt x="1233295" y="68752"/>
                  <a:pt x="1228725" y="66675"/>
                </a:cubicBezTo>
                <a:cubicBezTo>
                  <a:pt x="1215799" y="60799"/>
                  <a:pt x="1204400" y="51069"/>
                  <a:pt x="1190625" y="47625"/>
                </a:cubicBezTo>
                <a:cubicBezTo>
                  <a:pt x="1184275" y="46037"/>
                  <a:pt x="1177869" y="44660"/>
                  <a:pt x="1171575" y="42862"/>
                </a:cubicBezTo>
                <a:cubicBezTo>
                  <a:pt x="1166748" y="41483"/>
                  <a:pt x="1162157" y="39318"/>
                  <a:pt x="1157287" y="38100"/>
                </a:cubicBezTo>
                <a:cubicBezTo>
                  <a:pt x="1149434" y="36137"/>
                  <a:pt x="1141284" y="35467"/>
                  <a:pt x="1133475" y="33337"/>
                </a:cubicBezTo>
                <a:cubicBezTo>
                  <a:pt x="1123789" y="30695"/>
                  <a:pt x="1114839" y="25232"/>
                  <a:pt x="1104900" y="23812"/>
                </a:cubicBezTo>
                <a:cubicBezTo>
                  <a:pt x="1039404" y="14457"/>
                  <a:pt x="1097425" y="23912"/>
                  <a:pt x="1052512" y="14287"/>
                </a:cubicBezTo>
                <a:cubicBezTo>
                  <a:pt x="993654" y="1674"/>
                  <a:pt x="1022202" y="10533"/>
                  <a:pt x="990600" y="0"/>
                </a:cubicBezTo>
                <a:cubicBezTo>
                  <a:pt x="928687" y="1587"/>
                  <a:pt x="866728" y="1885"/>
                  <a:pt x="804862" y="4762"/>
                </a:cubicBezTo>
                <a:cubicBezTo>
                  <a:pt x="798324" y="5066"/>
                  <a:pt x="792202" y="8105"/>
                  <a:pt x="785812" y="9525"/>
                </a:cubicBezTo>
                <a:cubicBezTo>
                  <a:pt x="777910" y="11281"/>
                  <a:pt x="769937" y="12700"/>
                  <a:pt x="762000" y="14287"/>
                </a:cubicBezTo>
                <a:cubicBezTo>
                  <a:pt x="730689" y="35160"/>
                  <a:pt x="764408" y="14491"/>
                  <a:pt x="733425" y="28575"/>
                </a:cubicBezTo>
                <a:cubicBezTo>
                  <a:pt x="720499" y="34451"/>
                  <a:pt x="709248" y="44841"/>
                  <a:pt x="695325" y="47625"/>
                </a:cubicBezTo>
                <a:cubicBezTo>
                  <a:pt x="681718" y="50346"/>
                  <a:pt x="665923" y="53112"/>
                  <a:pt x="652462" y="57150"/>
                </a:cubicBezTo>
                <a:cubicBezTo>
                  <a:pt x="642845" y="60035"/>
                  <a:pt x="633732" y="64706"/>
                  <a:pt x="623887" y="66675"/>
                </a:cubicBezTo>
                <a:cubicBezTo>
                  <a:pt x="615950" y="68262"/>
                  <a:pt x="607962" y="69617"/>
                  <a:pt x="600075" y="71437"/>
                </a:cubicBezTo>
                <a:cubicBezTo>
                  <a:pt x="587319" y="74381"/>
                  <a:pt x="574675" y="77787"/>
                  <a:pt x="561975" y="80962"/>
                </a:cubicBezTo>
                <a:cubicBezTo>
                  <a:pt x="555625" y="82550"/>
                  <a:pt x="549343" y="84441"/>
                  <a:pt x="542925" y="85725"/>
                </a:cubicBezTo>
                <a:lnTo>
                  <a:pt x="519112" y="90487"/>
                </a:lnTo>
                <a:cubicBezTo>
                  <a:pt x="491079" y="104503"/>
                  <a:pt x="506800" y="97765"/>
                  <a:pt x="471487" y="109537"/>
                </a:cubicBezTo>
                <a:lnTo>
                  <a:pt x="457200" y="114300"/>
                </a:lnTo>
                <a:cubicBezTo>
                  <a:pt x="450850" y="120650"/>
                  <a:pt x="445765" y="128591"/>
                  <a:pt x="438150" y="133350"/>
                </a:cubicBezTo>
                <a:cubicBezTo>
                  <a:pt x="432599" y="136819"/>
                  <a:pt x="425394" y="136314"/>
                  <a:pt x="419100" y="138112"/>
                </a:cubicBezTo>
                <a:cubicBezTo>
                  <a:pt x="414273" y="139491"/>
                  <a:pt x="409302" y="140630"/>
                  <a:pt x="404812" y="142875"/>
                </a:cubicBezTo>
                <a:cubicBezTo>
                  <a:pt x="399693" y="145435"/>
                  <a:pt x="395495" y="149560"/>
                  <a:pt x="390525" y="152400"/>
                </a:cubicBezTo>
                <a:cubicBezTo>
                  <a:pt x="384361" y="155922"/>
                  <a:pt x="377963" y="159042"/>
                  <a:pt x="371475" y="161925"/>
                </a:cubicBezTo>
                <a:cubicBezTo>
                  <a:pt x="326750" y="181802"/>
                  <a:pt x="367314" y="163312"/>
                  <a:pt x="328612" y="176212"/>
                </a:cubicBezTo>
                <a:cubicBezTo>
                  <a:pt x="320502" y="178915"/>
                  <a:pt x="312273" y="181585"/>
                  <a:pt x="304800" y="185737"/>
                </a:cubicBezTo>
                <a:cubicBezTo>
                  <a:pt x="261556" y="209762"/>
                  <a:pt x="306042" y="193262"/>
                  <a:pt x="271462" y="204787"/>
                </a:cubicBezTo>
                <a:cubicBezTo>
                  <a:pt x="266700" y="207962"/>
                  <a:pt x="261572" y="210648"/>
                  <a:pt x="257175" y="214312"/>
                </a:cubicBezTo>
                <a:cubicBezTo>
                  <a:pt x="241379" y="227475"/>
                  <a:pt x="246333" y="229259"/>
                  <a:pt x="228600" y="238125"/>
                </a:cubicBezTo>
                <a:cubicBezTo>
                  <a:pt x="224110" y="240370"/>
                  <a:pt x="219075" y="241300"/>
                  <a:pt x="214312" y="242887"/>
                </a:cubicBezTo>
                <a:cubicBezTo>
                  <a:pt x="173369" y="270183"/>
                  <a:pt x="225171" y="237457"/>
                  <a:pt x="185737" y="257175"/>
                </a:cubicBezTo>
                <a:cubicBezTo>
                  <a:pt x="148815" y="275636"/>
                  <a:pt x="193069" y="259495"/>
                  <a:pt x="157162" y="271462"/>
                </a:cubicBezTo>
                <a:cubicBezTo>
                  <a:pt x="152400" y="274637"/>
                  <a:pt x="147994" y="278427"/>
                  <a:pt x="142875" y="280987"/>
                </a:cubicBezTo>
                <a:cubicBezTo>
                  <a:pt x="136040" y="284405"/>
                  <a:pt x="115645" y="288985"/>
                  <a:pt x="109537" y="290512"/>
                </a:cubicBezTo>
                <a:lnTo>
                  <a:pt x="80962" y="309562"/>
                </a:lnTo>
                <a:cubicBezTo>
                  <a:pt x="76200" y="312737"/>
                  <a:pt x="70109" y="314508"/>
                  <a:pt x="66675" y="319087"/>
                </a:cubicBezTo>
                <a:cubicBezTo>
                  <a:pt x="56167" y="333098"/>
                  <a:pt x="51363" y="341372"/>
                  <a:pt x="38100" y="352425"/>
                </a:cubicBezTo>
                <a:cubicBezTo>
                  <a:pt x="33703" y="356089"/>
                  <a:pt x="28575" y="358775"/>
                  <a:pt x="23812" y="361950"/>
                </a:cubicBezTo>
                <a:cubicBezTo>
                  <a:pt x="1977" y="394702"/>
                  <a:pt x="8382" y="379665"/>
                  <a:pt x="0" y="404812"/>
                </a:cubicBezTo>
                <a:cubicBezTo>
                  <a:pt x="20891" y="418740"/>
                  <a:pt x="26987" y="400843"/>
                  <a:pt x="28575" y="404812"/>
                </a:cubicBezTo>
                <a:close/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Volný tvar 7"/>
          <p:cNvSpPr/>
          <p:nvPr/>
        </p:nvSpPr>
        <p:spPr bwMode="auto">
          <a:xfrm>
            <a:off x="714369" y="2819400"/>
            <a:ext cx="2724156" cy="1128713"/>
          </a:xfrm>
          <a:custGeom>
            <a:avLst/>
            <a:gdLst>
              <a:gd name="connsiteX0" fmla="*/ 14294 w 2724156"/>
              <a:gd name="connsiteY0" fmla="*/ 590550 h 1128713"/>
              <a:gd name="connsiteX1" fmla="*/ 4769 w 2724156"/>
              <a:gd name="connsiteY1" fmla="*/ 614363 h 1128713"/>
              <a:gd name="connsiteX2" fmla="*/ 4769 w 2724156"/>
              <a:gd name="connsiteY2" fmla="*/ 771525 h 1128713"/>
              <a:gd name="connsiteX3" fmla="*/ 9531 w 2724156"/>
              <a:gd name="connsiteY3" fmla="*/ 804863 h 1128713"/>
              <a:gd name="connsiteX4" fmla="*/ 23819 w 2724156"/>
              <a:gd name="connsiteY4" fmla="*/ 852488 h 1128713"/>
              <a:gd name="connsiteX5" fmla="*/ 38106 w 2724156"/>
              <a:gd name="connsiteY5" fmla="*/ 866775 h 1128713"/>
              <a:gd name="connsiteX6" fmla="*/ 42869 w 2724156"/>
              <a:gd name="connsiteY6" fmla="*/ 881063 h 1128713"/>
              <a:gd name="connsiteX7" fmla="*/ 52394 w 2724156"/>
              <a:gd name="connsiteY7" fmla="*/ 895350 h 1128713"/>
              <a:gd name="connsiteX8" fmla="*/ 57156 w 2724156"/>
              <a:gd name="connsiteY8" fmla="*/ 914400 h 1128713"/>
              <a:gd name="connsiteX9" fmla="*/ 85731 w 2724156"/>
              <a:gd name="connsiteY9" fmla="*/ 971550 h 1128713"/>
              <a:gd name="connsiteX10" fmla="*/ 104781 w 2724156"/>
              <a:gd name="connsiteY10" fmla="*/ 985838 h 1128713"/>
              <a:gd name="connsiteX11" fmla="*/ 119069 w 2724156"/>
              <a:gd name="connsiteY11" fmla="*/ 1000125 h 1128713"/>
              <a:gd name="connsiteX12" fmla="*/ 166694 w 2724156"/>
              <a:gd name="connsiteY12" fmla="*/ 1028700 h 1128713"/>
              <a:gd name="connsiteX13" fmla="*/ 204794 w 2724156"/>
              <a:gd name="connsiteY13" fmla="*/ 1052513 h 1128713"/>
              <a:gd name="connsiteX14" fmla="*/ 242894 w 2724156"/>
              <a:gd name="connsiteY14" fmla="*/ 1066800 h 1128713"/>
              <a:gd name="connsiteX15" fmla="*/ 266706 w 2724156"/>
              <a:gd name="connsiteY15" fmla="*/ 1085850 h 1128713"/>
              <a:gd name="connsiteX16" fmla="*/ 290519 w 2724156"/>
              <a:gd name="connsiteY16" fmla="*/ 1090613 h 1128713"/>
              <a:gd name="connsiteX17" fmla="*/ 309569 w 2724156"/>
              <a:gd name="connsiteY17" fmla="*/ 1095375 h 1128713"/>
              <a:gd name="connsiteX18" fmla="*/ 328619 w 2724156"/>
              <a:gd name="connsiteY18" fmla="*/ 1104900 h 1128713"/>
              <a:gd name="connsiteX19" fmla="*/ 371481 w 2724156"/>
              <a:gd name="connsiteY19" fmla="*/ 1114425 h 1128713"/>
              <a:gd name="connsiteX20" fmla="*/ 404819 w 2724156"/>
              <a:gd name="connsiteY20" fmla="*/ 1128713 h 1128713"/>
              <a:gd name="connsiteX21" fmla="*/ 523881 w 2724156"/>
              <a:gd name="connsiteY21" fmla="*/ 1119188 h 1128713"/>
              <a:gd name="connsiteX22" fmla="*/ 571506 w 2724156"/>
              <a:gd name="connsiteY22" fmla="*/ 1100138 h 1128713"/>
              <a:gd name="connsiteX23" fmla="*/ 604844 w 2724156"/>
              <a:gd name="connsiteY23" fmla="*/ 1085850 h 1128713"/>
              <a:gd name="connsiteX24" fmla="*/ 647706 w 2724156"/>
              <a:gd name="connsiteY24" fmla="*/ 1062038 h 1128713"/>
              <a:gd name="connsiteX25" fmla="*/ 666756 w 2724156"/>
              <a:gd name="connsiteY25" fmla="*/ 1052513 h 1128713"/>
              <a:gd name="connsiteX26" fmla="*/ 681044 w 2724156"/>
              <a:gd name="connsiteY26" fmla="*/ 1042988 h 1128713"/>
              <a:gd name="connsiteX27" fmla="*/ 709619 w 2724156"/>
              <a:gd name="connsiteY27" fmla="*/ 1038225 h 1128713"/>
              <a:gd name="connsiteX28" fmla="*/ 742956 w 2724156"/>
              <a:gd name="connsiteY28" fmla="*/ 1023938 h 1128713"/>
              <a:gd name="connsiteX29" fmla="*/ 766769 w 2724156"/>
              <a:gd name="connsiteY29" fmla="*/ 1019175 h 1128713"/>
              <a:gd name="connsiteX30" fmla="*/ 781056 w 2724156"/>
              <a:gd name="connsiteY30" fmla="*/ 1004888 h 1128713"/>
              <a:gd name="connsiteX31" fmla="*/ 795344 w 2724156"/>
              <a:gd name="connsiteY31" fmla="*/ 1000125 h 1128713"/>
              <a:gd name="connsiteX32" fmla="*/ 828681 w 2724156"/>
              <a:gd name="connsiteY32" fmla="*/ 966788 h 1128713"/>
              <a:gd name="connsiteX33" fmla="*/ 847731 w 2724156"/>
              <a:gd name="connsiteY33" fmla="*/ 952500 h 1128713"/>
              <a:gd name="connsiteX34" fmla="*/ 857256 w 2724156"/>
              <a:gd name="connsiteY34" fmla="*/ 938213 h 1128713"/>
              <a:gd name="connsiteX35" fmla="*/ 885831 w 2724156"/>
              <a:gd name="connsiteY35" fmla="*/ 923925 h 1128713"/>
              <a:gd name="connsiteX36" fmla="*/ 900119 w 2724156"/>
              <a:gd name="connsiteY36" fmla="*/ 914400 h 1128713"/>
              <a:gd name="connsiteX37" fmla="*/ 904881 w 2724156"/>
              <a:gd name="connsiteY37" fmla="*/ 900113 h 1128713"/>
              <a:gd name="connsiteX38" fmla="*/ 919169 w 2724156"/>
              <a:gd name="connsiteY38" fmla="*/ 890588 h 1128713"/>
              <a:gd name="connsiteX39" fmla="*/ 938219 w 2724156"/>
              <a:gd name="connsiteY39" fmla="*/ 876300 h 1128713"/>
              <a:gd name="connsiteX40" fmla="*/ 947744 w 2724156"/>
              <a:gd name="connsiteY40" fmla="*/ 862013 h 1128713"/>
              <a:gd name="connsiteX41" fmla="*/ 990606 w 2724156"/>
              <a:gd name="connsiteY41" fmla="*/ 838200 h 1128713"/>
              <a:gd name="connsiteX42" fmla="*/ 1028706 w 2724156"/>
              <a:gd name="connsiteY42" fmla="*/ 828675 h 1128713"/>
              <a:gd name="connsiteX43" fmla="*/ 1057281 w 2724156"/>
              <a:gd name="connsiteY43" fmla="*/ 819150 h 1128713"/>
              <a:gd name="connsiteX44" fmla="*/ 1109669 w 2724156"/>
              <a:gd name="connsiteY44" fmla="*/ 809625 h 1128713"/>
              <a:gd name="connsiteX45" fmla="*/ 1138244 w 2724156"/>
              <a:gd name="connsiteY45" fmla="*/ 800100 h 1128713"/>
              <a:gd name="connsiteX46" fmla="*/ 1171581 w 2724156"/>
              <a:gd name="connsiteY46" fmla="*/ 785813 h 1128713"/>
              <a:gd name="connsiteX47" fmla="*/ 1185869 w 2724156"/>
              <a:gd name="connsiteY47" fmla="*/ 776288 h 1128713"/>
              <a:gd name="connsiteX48" fmla="*/ 1200156 w 2724156"/>
              <a:gd name="connsiteY48" fmla="*/ 771525 h 1128713"/>
              <a:gd name="connsiteX49" fmla="*/ 1228731 w 2724156"/>
              <a:gd name="connsiteY49" fmla="*/ 757238 h 1128713"/>
              <a:gd name="connsiteX50" fmla="*/ 1252544 w 2724156"/>
              <a:gd name="connsiteY50" fmla="*/ 719138 h 1128713"/>
              <a:gd name="connsiteX51" fmla="*/ 1276356 w 2724156"/>
              <a:gd name="connsiteY51" fmla="*/ 695325 h 1128713"/>
              <a:gd name="connsiteX52" fmla="*/ 1295406 w 2724156"/>
              <a:gd name="connsiteY52" fmla="*/ 666750 h 1128713"/>
              <a:gd name="connsiteX53" fmla="*/ 1362081 w 2724156"/>
              <a:gd name="connsiteY53" fmla="*/ 647700 h 1128713"/>
              <a:gd name="connsiteX54" fmla="*/ 1428756 w 2724156"/>
              <a:gd name="connsiteY54" fmla="*/ 633413 h 1128713"/>
              <a:gd name="connsiteX55" fmla="*/ 1485906 w 2724156"/>
              <a:gd name="connsiteY55" fmla="*/ 619125 h 1128713"/>
              <a:gd name="connsiteX56" fmla="*/ 1609731 w 2724156"/>
              <a:gd name="connsiteY56" fmla="*/ 614363 h 1128713"/>
              <a:gd name="connsiteX57" fmla="*/ 2185994 w 2724156"/>
              <a:gd name="connsiteY57" fmla="*/ 619125 h 1128713"/>
              <a:gd name="connsiteX58" fmla="*/ 2228856 w 2724156"/>
              <a:gd name="connsiteY58" fmla="*/ 623888 h 1128713"/>
              <a:gd name="connsiteX59" fmla="*/ 2276481 w 2724156"/>
              <a:gd name="connsiteY59" fmla="*/ 638175 h 1128713"/>
              <a:gd name="connsiteX60" fmla="*/ 2295531 w 2724156"/>
              <a:gd name="connsiteY60" fmla="*/ 642938 h 1128713"/>
              <a:gd name="connsiteX61" fmla="*/ 2314581 w 2724156"/>
              <a:gd name="connsiteY61" fmla="*/ 652463 h 1128713"/>
              <a:gd name="connsiteX62" fmla="*/ 2343156 w 2724156"/>
              <a:gd name="connsiteY62" fmla="*/ 661988 h 1128713"/>
              <a:gd name="connsiteX63" fmla="*/ 2357444 w 2724156"/>
              <a:gd name="connsiteY63" fmla="*/ 666750 h 1128713"/>
              <a:gd name="connsiteX64" fmla="*/ 2376494 w 2724156"/>
              <a:gd name="connsiteY64" fmla="*/ 671513 h 1128713"/>
              <a:gd name="connsiteX65" fmla="*/ 2409831 w 2724156"/>
              <a:gd name="connsiteY65" fmla="*/ 681038 h 1128713"/>
              <a:gd name="connsiteX66" fmla="*/ 2566994 w 2724156"/>
              <a:gd name="connsiteY66" fmla="*/ 676275 h 1128713"/>
              <a:gd name="connsiteX67" fmla="*/ 2595569 w 2724156"/>
              <a:gd name="connsiteY67" fmla="*/ 666750 h 1128713"/>
              <a:gd name="connsiteX68" fmla="*/ 2609856 w 2724156"/>
              <a:gd name="connsiteY68" fmla="*/ 657225 h 1128713"/>
              <a:gd name="connsiteX69" fmla="*/ 2619381 w 2724156"/>
              <a:gd name="connsiteY69" fmla="*/ 642938 h 1128713"/>
              <a:gd name="connsiteX70" fmla="*/ 2633669 w 2724156"/>
              <a:gd name="connsiteY70" fmla="*/ 628650 h 1128713"/>
              <a:gd name="connsiteX71" fmla="*/ 2652719 w 2724156"/>
              <a:gd name="connsiteY71" fmla="*/ 595313 h 1128713"/>
              <a:gd name="connsiteX72" fmla="*/ 2662244 w 2724156"/>
              <a:gd name="connsiteY72" fmla="*/ 576263 h 1128713"/>
              <a:gd name="connsiteX73" fmla="*/ 2671769 w 2724156"/>
              <a:gd name="connsiteY73" fmla="*/ 547688 h 1128713"/>
              <a:gd name="connsiteX74" fmla="*/ 2686056 w 2724156"/>
              <a:gd name="connsiteY74" fmla="*/ 528638 h 1128713"/>
              <a:gd name="connsiteX75" fmla="*/ 2700344 w 2724156"/>
              <a:gd name="connsiteY75" fmla="*/ 490538 h 1128713"/>
              <a:gd name="connsiteX76" fmla="*/ 2709869 w 2724156"/>
              <a:gd name="connsiteY76" fmla="*/ 452438 h 1128713"/>
              <a:gd name="connsiteX77" fmla="*/ 2724156 w 2724156"/>
              <a:gd name="connsiteY77" fmla="*/ 404813 h 1128713"/>
              <a:gd name="connsiteX78" fmla="*/ 2714631 w 2724156"/>
              <a:gd name="connsiteY78" fmla="*/ 147638 h 1128713"/>
              <a:gd name="connsiteX79" fmla="*/ 2705106 w 2724156"/>
              <a:gd name="connsiteY79" fmla="*/ 133350 h 1128713"/>
              <a:gd name="connsiteX80" fmla="*/ 2671769 w 2724156"/>
              <a:gd name="connsiteY80" fmla="*/ 104775 h 1128713"/>
              <a:gd name="connsiteX81" fmla="*/ 2614619 w 2724156"/>
              <a:gd name="connsiteY81" fmla="*/ 80963 h 1128713"/>
              <a:gd name="connsiteX82" fmla="*/ 2586044 w 2724156"/>
              <a:gd name="connsiteY82" fmla="*/ 71438 h 1128713"/>
              <a:gd name="connsiteX83" fmla="*/ 2538419 w 2724156"/>
              <a:gd name="connsiteY83" fmla="*/ 61913 h 1128713"/>
              <a:gd name="connsiteX84" fmla="*/ 2495556 w 2724156"/>
              <a:gd name="connsiteY84" fmla="*/ 47625 h 1128713"/>
              <a:gd name="connsiteX85" fmla="*/ 2400306 w 2724156"/>
              <a:gd name="connsiteY85" fmla="*/ 38100 h 1128713"/>
              <a:gd name="connsiteX86" fmla="*/ 2038356 w 2724156"/>
              <a:gd name="connsiteY86" fmla="*/ 14288 h 1128713"/>
              <a:gd name="connsiteX87" fmla="*/ 1962156 w 2724156"/>
              <a:gd name="connsiteY87" fmla="*/ 9525 h 1128713"/>
              <a:gd name="connsiteX88" fmla="*/ 1881194 w 2724156"/>
              <a:gd name="connsiteY88" fmla="*/ 0 h 1128713"/>
              <a:gd name="connsiteX89" fmla="*/ 1385894 w 2724156"/>
              <a:gd name="connsiteY89" fmla="*/ 9525 h 1128713"/>
              <a:gd name="connsiteX90" fmla="*/ 1333506 w 2724156"/>
              <a:gd name="connsiteY90" fmla="*/ 19050 h 1128713"/>
              <a:gd name="connsiteX91" fmla="*/ 1304931 w 2724156"/>
              <a:gd name="connsiteY91" fmla="*/ 28575 h 1128713"/>
              <a:gd name="connsiteX92" fmla="*/ 1290644 w 2724156"/>
              <a:gd name="connsiteY92" fmla="*/ 33338 h 1128713"/>
              <a:gd name="connsiteX93" fmla="*/ 1257306 w 2724156"/>
              <a:gd name="connsiteY93" fmla="*/ 42863 h 1128713"/>
              <a:gd name="connsiteX94" fmla="*/ 1209681 w 2724156"/>
              <a:gd name="connsiteY94" fmla="*/ 57150 h 1128713"/>
              <a:gd name="connsiteX95" fmla="*/ 1176344 w 2724156"/>
              <a:gd name="connsiteY95" fmla="*/ 71438 h 1128713"/>
              <a:gd name="connsiteX96" fmla="*/ 1157294 w 2724156"/>
              <a:gd name="connsiteY96" fmla="*/ 80963 h 1128713"/>
              <a:gd name="connsiteX97" fmla="*/ 1133481 w 2724156"/>
              <a:gd name="connsiteY97" fmla="*/ 85725 h 1128713"/>
              <a:gd name="connsiteX98" fmla="*/ 1114431 w 2724156"/>
              <a:gd name="connsiteY98" fmla="*/ 90488 h 1128713"/>
              <a:gd name="connsiteX99" fmla="*/ 1085856 w 2724156"/>
              <a:gd name="connsiteY99" fmla="*/ 100013 h 1128713"/>
              <a:gd name="connsiteX100" fmla="*/ 1023944 w 2724156"/>
              <a:gd name="connsiteY100" fmla="*/ 109538 h 1128713"/>
              <a:gd name="connsiteX101" fmla="*/ 1004894 w 2724156"/>
              <a:gd name="connsiteY101" fmla="*/ 119063 h 1128713"/>
              <a:gd name="connsiteX102" fmla="*/ 947744 w 2724156"/>
              <a:gd name="connsiteY102" fmla="*/ 128588 h 1128713"/>
              <a:gd name="connsiteX103" fmla="*/ 923931 w 2724156"/>
              <a:gd name="connsiteY103" fmla="*/ 138113 h 1128713"/>
              <a:gd name="connsiteX104" fmla="*/ 862019 w 2724156"/>
              <a:gd name="connsiteY104" fmla="*/ 157163 h 1128713"/>
              <a:gd name="connsiteX105" fmla="*/ 828681 w 2724156"/>
              <a:gd name="connsiteY105" fmla="*/ 161925 h 1128713"/>
              <a:gd name="connsiteX106" fmla="*/ 814394 w 2724156"/>
              <a:gd name="connsiteY106" fmla="*/ 166688 h 1128713"/>
              <a:gd name="connsiteX107" fmla="*/ 795344 w 2724156"/>
              <a:gd name="connsiteY107" fmla="*/ 176213 h 1128713"/>
              <a:gd name="connsiteX108" fmla="*/ 762006 w 2724156"/>
              <a:gd name="connsiteY108" fmla="*/ 180975 h 1128713"/>
              <a:gd name="connsiteX109" fmla="*/ 723906 w 2724156"/>
              <a:gd name="connsiteY109" fmla="*/ 190500 h 1128713"/>
              <a:gd name="connsiteX110" fmla="*/ 709619 w 2724156"/>
              <a:gd name="connsiteY110" fmla="*/ 195263 h 1128713"/>
              <a:gd name="connsiteX111" fmla="*/ 690569 w 2724156"/>
              <a:gd name="connsiteY111" fmla="*/ 200025 h 1128713"/>
              <a:gd name="connsiteX112" fmla="*/ 676281 w 2724156"/>
              <a:gd name="connsiteY112" fmla="*/ 204788 h 1128713"/>
              <a:gd name="connsiteX113" fmla="*/ 638181 w 2724156"/>
              <a:gd name="connsiteY113" fmla="*/ 214313 h 1128713"/>
              <a:gd name="connsiteX114" fmla="*/ 619131 w 2724156"/>
              <a:gd name="connsiteY114" fmla="*/ 219075 h 1128713"/>
              <a:gd name="connsiteX115" fmla="*/ 585794 w 2724156"/>
              <a:gd name="connsiteY115" fmla="*/ 233363 h 1128713"/>
              <a:gd name="connsiteX116" fmla="*/ 571506 w 2724156"/>
              <a:gd name="connsiteY116" fmla="*/ 238125 h 1128713"/>
              <a:gd name="connsiteX117" fmla="*/ 552456 w 2724156"/>
              <a:gd name="connsiteY117" fmla="*/ 247650 h 1128713"/>
              <a:gd name="connsiteX118" fmla="*/ 533406 w 2724156"/>
              <a:gd name="connsiteY118" fmla="*/ 252413 h 1128713"/>
              <a:gd name="connsiteX119" fmla="*/ 500069 w 2724156"/>
              <a:gd name="connsiteY119" fmla="*/ 266700 h 1128713"/>
              <a:gd name="connsiteX120" fmla="*/ 461969 w 2724156"/>
              <a:gd name="connsiteY120" fmla="*/ 285750 h 1128713"/>
              <a:gd name="connsiteX121" fmla="*/ 433394 w 2724156"/>
              <a:gd name="connsiteY121" fmla="*/ 304800 h 1128713"/>
              <a:gd name="connsiteX122" fmla="*/ 400056 w 2724156"/>
              <a:gd name="connsiteY122" fmla="*/ 319088 h 1128713"/>
              <a:gd name="connsiteX123" fmla="*/ 357194 w 2724156"/>
              <a:gd name="connsiteY123" fmla="*/ 338138 h 1128713"/>
              <a:gd name="connsiteX124" fmla="*/ 333381 w 2724156"/>
              <a:gd name="connsiteY124" fmla="*/ 352425 h 1128713"/>
              <a:gd name="connsiteX125" fmla="*/ 319094 w 2724156"/>
              <a:gd name="connsiteY125" fmla="*/ 361950 h 1128713"/>
              <a:gd name="connsiteX126" fmla="*/ 280994 w 2724156"/>
              <a:gd name="connsiteY126" fmla="*/ 381000 h 1128713"/>
              <a:gd name="connsiteX127" fmla="*/ 261944 w 2724156"/>
              <a:gd name="connsiteY127" fmla="*/ 390525 h 1128713"/>
              <a:gd name="connsiteX128" fmla="*/ 247656 w 2724156"/>
              <a:gd name="connsiteY128" fmla="*/ 400050 h 1128713"/>
              <a:gd name="connsiteX129" fmla="*/ 228606 w 2724156"/>
              <a:gd name="connsiteY129" fmla="*/ 414338 h 1128713"/>
              <a:gd name="connsiteX130" fmla="*/ 214319 w 2724156"/>
              <a:gd name="connsiteY130" fmla="*/ 419100 h 1128713"/>
              <a:gd name="connsiteX131" fmla="*/ 195269 w 2724156"/>
              <a:gd name="connsiteY131" fmla="*/ 433388 h 1128713"/>
              <a:gd name="connsiteX132" fmla="*/ 157169 w 2724156"/>
              <a:gd name="connsiteY132" fmla="*/ 457200 h 1128713"/>
              <a:gd name="connsiteX133" fmla="*/ 114306 w 2724156"/>
              <a:gd name="connsiteY133" fmla="*/ 490538 h 1128713"/>
              <a:gd name="connsiteX134" fmla="*/ 80969 w 2724156"/>
              <a:gd name="connsiteY134" fmla="*/ 523875 h 1128713"/>
              <a:gd name="connsiteX135" fmla="*/ 71444 w 2724156"/>
              <a:gd name="connsiteY135" fmla="*/ 542925 h 1128713"/>
              <a:gd name="connsiteX136" fmla="*/ 42869 w 2724156"/>
              <a:gd name="connsiteY136" fmla="*/ 561975 h 1128713"/>
              <a:gd name="connsiteX137" fmla="*/ 28581 w 2724156"/>
              <a:gd name="connsiteY137" fmla="*/ 571500 h 1128713"/>
              <a:gd name="connsiteX138" fmla="*/ 14294 w 2724156"/>
              <a:gd name="connsiteY138" fmla="*/ 581025 h 1128713"/>
              <a:gd name="connsiteX139" fmla="*/ 14294 w 2724156"/>
              <a:gd name="connsiteY139" fmla="*/ 590550 h 1128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2724156" h="1128713">
                <a:moveTo>
                  <a:pt x="14294" y="590550"/>
                </a:moveTo>
                <a:cubicBezTo>
                  <a:pt x="12707" y="596106"/>
                  <a:pt x="6175" y="605930"/>
                  <a:pt x="4769" y="614363"/>
                </a:cubicBezTo>
                <a:cubicBezTo>
                  <a:pt x="-3759" y="665532"/>
                  <a:pt x="1010" y="720783"/>
                  <a:pt x="4769" y="771525"/>
                </a:cubicBezTo>
                <a:cubicBezTo>
                  <a:pt x="5598" y="782720"/>
                  <a:pt x="7824" y="793768"/>
                  <a:pt x="9531" y="804863"/>
                </a:cubicBezTo>
                <a:cubicBezTo>
                  <a:pt x="12664" y="825227"/>
                  <a:pt x="12032" y="835986"/>
                  <a:pt x="23819" y="852488"/>
                </a:cubicBezTo>
                <a:cubicBezTo>
                  <a:pt x="27734" y="857968"/>
                  <a:pt x="33344" y="862013"/>
                  <a:pt x="38106" y="866775"/>
                </a:cubicBezTo>
                <a:cubicBezTo>
                  <a:pt x="39694" y="871538"/>
                  <a:pt x="40624" y="876573"/>
                  <a:pt x="42869" y="881063"/>
                </a:cubicBezTo>
                <a:cubicBezTo>
                  <a:pt x="45429" y="886182"/>
                  <a:pt x="50139" y="890089"/>
                  <a:pt x="52394" y="895350"/>
                </a:cubicBezTo>
                <a:cubicBezTo>
                  <a:pt x="54972" y="901366"/>
                  <a:pt x="55275" y="908131"/>
                  <a:pt x="57156" y="914400"/>
                </a:cubicBezTo>
                <a:cubicBezTo>
                  <a:pt x="62336" y="931667"/>
                  <a:pt x="70193" y="959896"/>
                  <a:pt x="85731" y="971550"/>
                </a:cubicBezTo>
                <a:cubicBezTo>
                  <a:pt x="92081" y="976313"/>
                  <a:pt x="98754" y="980672"/>
                  <a:pt x="104781" y="985838"/>
                </a:cubicBezTo>
                <a:cubicBezTo>
                  <a:pt x="109895" y="990221"/>
                  <a:pt x="113753" y="995990"/>
                  <a:pt x="119069" y="1000125"/>
                </a:cubicBezTo>
                <a:cubicBezTo>
                  <a:pt x="151337" y="1025222"/>
                  <a:pt x="138778" y="1012748"/>
                  <a:pt x="166694" y="1028700"/>
                </a:cubicBezTo>
                <a:cubicBezTo>
                  <a:pt x="193145" y="1043815"/>
                  <a:pt x="168857" y="1034544"/>
                  <a:pt x="204794" y="1052513"/>
                </a:cubicBezTo>
                <a:cubicBezTo>
                  <a:pt x="216189" y="1058210"/>
                  <a:pt x="230525" y="1062678"/>
                  <a:pt x="242894" y="1066800"/>
                </a:cubicBezTo>
                <a:cubicBezTo>
                  <a:pt x="250831" y="1073150"/>
                  <a:pt x="257614" y="1081304"/>
                  <a:pt x="266706" y="1085850"/>
                </a:cubicBezTo>
                <a:cubicBezTo>
                  <a:pt x="273946" y="1089470"/>
                  <a:pt x="282617" y="1088857"/>
                  <a:pt x="290519" y="1090613"/>
                </a:cubicBezTo>
                <a:cubicBezTo>
                  <a:pt x="296909" y="1092033"/>
                  <a:pt x="303219" y="1093788"/>
                  <a:pt x="309569" y="1095375"/>
                </a:cubicBezTo>
                <a:cubicBezTo>
                  <a:pt x="315919" y="1098550"/>
                  <a:pt x="321972" y="1102407"/>
                  <a:pt x="328619" y="1104900"/>
                </a:cubicBezTo>
                <a:cubicBezTo>
                  <a:pt x="338405" y="1108570"/>
                  <a:pt x="362418" y="1112159"/>
                  <a:pt x="371481" y="1114425"/>
                </a:cubicBezTo>
                <a:cubicBezTo>
                  <a:pt x="385494" y="1117928"/>
                  <a:pt x="391191" y="1121899"/>
                  <a:pt x="404819" y="1128713"/>
                </a:cubicBezTo>
                <a:cubicBezTo>
                  <a:pt x="444506" y="1125538"/>
                  <a:pt x="484374" y="1124126"/>
                  <a:pt x="523881" y="1119188"/>
                </a:cubicBezTo>
                <a:cubicBezTo>
                  <a:pt x="559038" y="1114793"/>
                  <a:pt x="549427" y="1112755"/>
                  <a:pt x="571506" y="1100138"/>
                </a:cubicBezTo>
                <a:cubicBezTo>
                  <a:pt x="587983" y="1090722"/>
                  <a:pt x="588816" y="1091193"/>
                  <a:pt x="604844" y="1085850"/>
                </a:cubicBezTo>
                <a:cubicBezTo>
                  <a:pt x="634049" y="1056645"/>
                  <a:pt x="601087" y="1085348"/>
                  <a:pt x="647706" y="1062038"/>
                </a:cubicBezTo>
                <a:cubicBezTo>
                  <a:pt x="654056" y="1058863"/>
                  <a:pt x="660592" y="1056035"/>
                  <a:pt x="666756" y="1052513"/>
                </a:cubicBezTo>
                <a:cubicBezTo>
                  <a:pt x="671726" y="1049673"/>
                  <a:pt x="675614" y="1044798"/>
                  <a:pt x="681044" y="1042988"/>
                </a:cubicBezTo>
                <a:cubicBezTo>
                  <a:pt x="690205" y="1039934"/>
                  <a:pt x="700193" y="1040320"/>
                  <a:pt x="709619" y="1038225"/>
                </a:cubicBezTo>
                <a:cubicBezTo>
                  <a:pt x="734589" y="1032676"/>
                  <a:pt x="713832" y="1033646"/>
                  <a:pt x="742956" y="1023938"/>
                </a:cubicBezTo>
                <a:cubicBezTo>
                  <a:pt x="750635" y="1021378"/>
                  <a:pt x="758831" y="1020763"/>
                  <a:pt x="766769" y="1019175"/>
                </a:cubicBezTo>
                <a:cubicBezTo>
                  <a:pt x="771531" y="1014413"/>
                  <a:pt x="775452" y="1008624"/>
                  <a:pt x="781056" y="1004888"/>
                </a:cubicBezTo>
                <a:cubicBezTo>
                  <a:pt x="785233" y="1002103"/>
                  <a:pt x="791424" y="1003261"/>
                  <a:pt x="795344" y="1000125"/>
                </a:cubicBezTo>
                <a:cubicBezTo>
                  <a:pt x="807616" y="990308"/>
                  <a:pt x="816109" y="976217"/>
                  <a:pt x="828681" y="966788"/>
                </a:cubicBezTo>
                <a:cubicBezTo>
                  <a:pt x="835031" y="962025"/>
                  <a:pt x="842118" y="958113"/>
                  <a:pt x="847731" y="952500"/>
                </a:cubicBezTo>
                <a:cubicBezTo>
                  <a:pt x="851778" y="948453"/>
                  <a:pt x="853209" y="942260"/>
                  <a:pt x="857256" y="938213"/>
                </a:cubicBezTo>
                <a:cubicBezTo>
                  <a:pt x="870904" y="924566"/>
                  <a:pt x="870339" y="931671"/>
                  <a:pt x="885831" y="923925"/>
                </a:cubicBezTo>
                <a:cubicBezTo>
                  <a:pt x="890951" y="921365"/>
                  <a:pt x="895356" y="917575"/>
                  <a:pt x="900119" y="914400"/>
                </a:cubicBezTo>
                <a:cubicBezTo>
                  <a:pt x="901706" y="909638"/>
                  <a:pt x="901745" y="904033"/>
                  <a:pt x="904881" y="900113"/>
                </a:cubicBezTo>
                <a:cubicBezTo>
                  <a:pt x="908457" y="895643"/>
                  <a:pt x="914511" y="893915"/>
                  <a:pt x="919169" y="890588"/>
                </a:cubicBezTo>
                <a:cubicBezTo>
                  <a:pt x="925628" y="885974"/>
                  <a:pt x="932606" y="881913"/>
                  <a:pt x="938219" y="876300"/>
                </a:cubicBezTo>
                <a:cubicBezTo>
                  <a:pt x="942266" y="872253"/>
                  <a:pt x="943436" y="865782"/>
                  <a:pt x="947744" y="862013"/>
                </a:cubicBezTo>
                <a:cubicBezTo>
                  <a:pt x="963393" y="848321"/>
                  <a:pt x="972959" y="843013"/>
                  <a:pt x="990606" y="838200"/>
                </a:cubicBezTo>
                <a:cubicBezTo>
                  <a:pt x="1003236" y="834755"/>
                  <a:pt x="1016119" y="832271"/>
                  <a:pt x="1028706" y="828675"/>
                </a:cubicBezTo>
                <a:cubicBezTo>
                  <a:pt x="1038360" y="825917"/>
                  <a:pt x="1047508" y="821450"/>
                  <a:pt x="1057281" y="819150"/>
                </a:cubicBezTo>
                <a:cubicBezTo>
                  <a:pt x="1074558" y="815085"/>
                  <a:pt x="1092392" y="813690"/>
                  <a:pt x="1109669" y="809625"/>
                </a:cubicBezTo>
                <a:cubicBezTo>
                  <a:pt x="1119442" y="807325"/>
                  <a:pt x="1128719" y="803275"/>
                  <a:pt x="1138244" y="800100"/>
                </a:cubicBezTo>
                <a:cubicBezTo>
                  <a:pt x="1154275" y="794757"/>
                  <a:pt x="1155100" y="795230"/>
                  <a:pt x="1171581" y="785813"/>
                </a:cubicBezTo>
                <a:cubicBezTo>
                  <a:pt x="1176551" y="782973"/>
                  <a:pt x="1180749" y="778848"/>
                  <a:pt x="1185869" y="776288"/>
                </a:cubicBezTo>
                <a:cubicBezTo>
                  <a:pt x="1190359" y="774043"/>
                  <a:pt x="1195666" y="773770"/>
                  <a:pt x="1200156" y="771525"/>
                </a:cubicBezTo>
                <a:cubicBezTo>
                  <a:pt x="1237077" y="753064"/>
                  <a:pt x="1192828" y="769205"/>
                  <a:pt x="1228731" y="757238"/>
                </a:cubicBezTo>
                <a:cubicBezTo>
                  <a:pt x="1250142" y="703709"/>
                  <a:pt x="1224817" y="757954"/>
                  <a:pt x="1252544" y="719138"/>
                </a:cubicBezTo>
                <a:cubicBezTo>
                  <a:pt x="1270936" y="693390"/>
                  <a:pt x="1250652" y="703894"/>
                  <a:pt x="1276356" y="695325"/>
                </a:cubicBezTo>
                <a:cubicBezTo>
                  <a:pt x="1282706" y="685800"/>
                  <a:pt x="1284546" y="670370"/>
                  <a:pt x="1295406" y="666750"/>
                </a:cubicBezTo>
                <a:cubicBezTo>
                  <a:pt x="1322641" y="657672"/>
                  <a:pt x="1332181" y="653680"/>
                  <a:pt x="1362081" y="647700"/>
                </a:cubicBezTo>
                <a:cubicBezTo>
                  <a:pt x="1373123" y="645492"/>
                  <a:pt x="1411385" y="638624"/>
                  <a:pt x="1428756" y="633413"/>
                </a:cubicBezTo>
                <a:cubicBezTo>
                  <a:pt x="1454239" y="625768"/>
                  <a:pt x="1459212" y="620793"/>
                  <a:pt x="1485906" y="619125"/>
                </a:cubicBezTo>
                <a:cubicBezTo>
                  <a:pt x="1527131" y="616548"/>
                  <a:pt x="1568456" y="615950"/>
                  <a:pt x="1609731" y="614363"/>
                </a:cubicBezTo>
                <a:lnTo>
                  <a:pt x="2185994" y="619125"/>
                </a:lnTo>
                <a:cubicBezTo>
                  <a:pt x="2200368" y="619346"/>
                  <a:pt x="2214727" y="621239"/>
                  <a:pt x="2228856" y="623888"/>
                </a:cubicBezTo>
                <a:cubicBezTo>
                  <a:pt x="2257031" y="629171"/>
                  <a:pt x="2255569" y="632200"/>
                  <a:pt x="2276481" y="638175"/>
                </a:cubicBezTo>
                <a:cubicBezTo>
                  <a:pt x="2282775" y="639973"/>
                  <a:pt x="2289402" y="640640"/>
                  <a:pt x="2295531" y="642938"/>
                </a:cubicBezTo>
                <a:cubicBezTo>
                  <a:pt x="2302178" y="645431"/>
                  <a:pt x="2307989" y="649826"/>
                  <a:pt x="2314581" y="652463"/>
                </a:cubicBezTo>
                <a:cubicBezTo>
                  <a:pt x="2323903" y="656192"/>
                  <a:pt x="2333631" y="658813"/>
                  <a:pt x="2343156" y="661988"/>
                </a:cubicBezTo>
                <a:cubicBezTo>
                  <a:pt x="2347919" y="663575"/>
                  <a:pt x="2352574" y="665532"/>
                  <a:pt x="2357444" y="666750"/>
                </a:cubicBezTo>
                <a:cubicBezTo>
                  <a:pt x="2363794" y="668338"/>
                  <a:pt x="2370200" y="669715"/>
                  <a:pt x="2376494" y="671513"/>
                </a:cubicBezTo>
                <a:cubicBezTo>
                  <a:pt x="2424320" y="685178"/>
                  <a:pt x="2350276" y="666148"/>
                  <a:pt x="2409831" y="681038"/>
                </a:cubicBezTo>
                <a:cubicBezTo>
                  <a:pt x="2462219" y="679450"/>
                  <a:pt x="2514737" y="680295"/>
                  <a:pt x="2566994" y="676275"/>
                </a:cubicBezTo>
                <a:cubicBezTo>
                  <a:pt x="2577005" y="675505"/>
                  <a:pt x="2587215" y="672319"/>
                  <a:pt x="2595569" y="666750"/>
                </a:cubicBezTo>
                <a:lnTo>
                  <a:pt x="2609856" y="657225"/>
                </a:lnTo>
                <a:cubicBezTo>
                  <a:pt x="2613031" y="652463"/>
                  <a:pt x="2615717" y="647335"/>
                  <a:pt x="2619381" y="642938"/>
                </a:cubicBezTo>
                <a:cubicBezTo>
                  <a:pt x="2623693" y="637764"/>
                  <a:pt x="2630327" y="634498"/>
                  <a:pt x="2633669" y="628650"/>
                </a:cubicBezTo>
                <a:cubicBezTo>
                  <a:pt x="2659251" y="583880"/>
                  <a:pt x="2614059" y="633970"/>
                  <a:pt x="2652719" y="595313"/>
                </a:cubicBezTo>
                <a:cubicBezTo>
                  <a:pt x="2655894" y="588963"/>
                  <a:pt x="2659607" y="582855"/>
                  <a:pt x="2662244" y="576263"/>
                </a:cubicBezTo>
                <a:cubicBezTo>
                  <a:pt x="2665973" y="566941"/>
                  <a:pt x="2665745" y="555720"/>
                  <a:pt x="2671769" y="547688"/>
                </a:cubicBezTo>
                <a:cubicBezTo>
                  <a:pt x="2676531" y="541338"/>
                  <a:pt x="2682201" y="535577"/>
                  <a:pt x="2686056" y="528638"/>
                </a:cubicBezTo>
                <a:cubicBezTo>
                  <a:pt x="2688630" y="524004"/>
                  <a:pt x="2698053" y="498936"/>
                  <a:pt x="2700344" y="490538"/>
                </a:cubicBezTo>
                <a:cubicBezTo>
                  <a:pt x="2703789" y="477908"/>
                  <a:pt x="2705729" y="464857"/>
                  <a:pt x="2709869" y="452438"/>
                </a:cubicBezTo>
                <a:cubicBezTo>
                  <a:pt x="2721464" y="417653"/>
                  <a:pt x="2716959" y="433604"/>
                  <a:pt x="2724156" y="404813"/>
                </a:cubicBezTo>
                <a:cubicBezTo>
                  <a:pt x="2720981" y="319088"/>
                  <a:pt x="2720636" y="233211"/>
                  <a:pt x="2714631" y="147638"/>
                </a:cubicBezTo>
                <a:cubicBezTo>
                  <a:pt x="2714230" y="141928"/>
                  <a:pt x="2708770" y="137747"/>
                  <a:pt x="2705106" y="133350"/>
                </a:cubicBezTo>
                <a:cubicBezTo>
                  <a:pt x="2694926" y="121134"/>
                  <a:pt x="2684751" y="114048"/>
                  <a:pt x="2671769" y="104775"/>
                </a:cubicBezTo>
                <a:cubicBezTo>
                  <a:pt x="2648304" y="88014"/>
                  <a:pt x="2654087" y="94119"/>
                  <a:pt x="2614619" y="80963"/>
                </a:cubicBezTo>
                <a:lnTo>
                  <a:pt x="2586044" y="71438"/>
                </a:lnTo>
                <a:cubicBezTo>
                  <a:pt x="2570169" y="68263"/>
                  <a:pt x="2553778" y="67033"/>
                  <a:pt x="2538419" y="61913"/>
                </a:cubicBezTo>
                <a:cubicBezTo>
                  <a:pt x="2524131" y="57150"/>
                  <a:pt x="2510524" y="49288"/>
                  <a:pt x="2495556" y="47625"/>
                </a:cubicBezTo>
                <a:cubicBezTo>
                  <a:pt x="2462131" y="43911"/>
                  <a:pt x="2434241" y="40524"/>
                  <a:pt x="2400306" y="38100"/>
                </a:cubicBezTo>
                <a:lnTo>
                  <a:pt x="2038356" y="14288"/>
                </a:lnTo>
                <a:cubicBezTo>
                  <a:pt x="2012958" y="12667"/>
                  <a:pt x="1987450" y="12335"/>
                  <a:pt x="1962156" y="9525"/>
                </a:cubicBezTo>
                <a:cubicBezTo>
                  <a:pt x="1906573" y="3350"/>
                  <a:pt x="1933558" y="6546"/>
                  <a:pt x="1881194" y="0"/>
                </a:cubicBezTo>
                <a:lnTo>
                  <a:pt x="1385894" y="9525"/>
                </a:lnTo>
                <a:cubicBezTo>
                  <a:pt x="1372383" y="9890"/>
                  <a:pt x="1348107" y="14670"/>
                  <a:pt x="1333506" y="19050"/>
                </a:cubicBezTo>
                <a:cubicBezTo>
                  <a:pt x="1323889" y="21935"/>
                  <a:pt x="1314456" y="25400"/>
                  <a:pt x="1304931" y="28575"/>
                </a:cubicBezTo>
                <a:cubicBezTo>
                  <a:pt x="1300169" y="30163"/>
                  <a:pt x="1295514" y="32121"/>
                  <a:pt x="1290644" y="33338"/>
                </a:cubicBezTo>
                <a:cubicBezTo>
                  <a:pt x="1231093" y="48224"/>
                  <a:pt x="1305132" y="29199"/>
                  <a:pt x="1257306" y="42863"/>
                </a:cubicBezTo>
                <a:cubicBezTo>
                  <a:pt x="1241351" y="47421"/>
                  <a:pt x="1224776" y="49602"/>
                  <a:pt x="1209681" y="57150"/>
                </a:cubicBezTo>
                <a:cubicBezTo>
                  <a:pt x="1146499" y="88741"/>
                  <a:pt x="1225397" y="50414"/>
                  <a:pt x="1176344" y="71438"/>
                </a:cubicBezTo>
                <a:cubicBezTo>
                  <a:pt x="1169819" y="74235"/>
                  <a:pt x="1164029" y="78718"/>
                  <a:pt x="1157294" y="80963"/>
                </a:cubicBezTo>
                <a:cubicBezTo>
                  <a:pt x="1149615" y="83523"/>
                  <a:pt x="1141383" y="83969"/>
                  <a:pt x="1133481" y="85725"/>
                </a:cubicBezTo>
                <a:cubicBezTo>
                  <a:pt x="1127091" y="87145"/>
                  <a:pt x="1120700" y="88607"/>
                  <a:pt x="1114431" y="90488"/>
                </a:cubicBezTo>
                <a:cubicBezTo>
                  <a:pt x="1104814" y="93373"/>
                  <a:pt x="1095701" y="98044"/>
                  <a:pt x="1085856" y="100013"/>
                </a:cubicBezTo>
                <a:cubicBezTo>
                  <a:pt x="1049494" y="107285"/>
                  <a:pt x="1070076" y="103771"/>
                  <a:pt x="1023944" y="109538"/>
                </a:cubicBezTo>
                <a:cubicBezTo>
                  <a:pt x="1017594" y="112713"/>
                  <a:pt x="1011782" y="117341"/>
                  <a:pt x="1004894" y="119063"/>
                </a:cubicBezTo>
                <a:cubicBezTo>
                  <a:pt x="954921" y="131556"/>
                  <a:pt x="981961" y="117182"/>
                  <a:pt x="947744" y="128588"/>
                </a:cubicBezTo>
                <a:cubicBezTo>
                  <a:pt x="939634" y="131292"/>
                  <a:pt x="931965" y="135191"/>
                  <a:pt x="923931" y="138113"/>
                </a:cubicBezTo>
                <a:cubicBezTo>
                  <a:pt x="910278" y="143078"/>
                  <a:pt x="875213" y="154336"/>
                  <a:pt x="862019" y="157163"/>
                </a:cubicBezTo>
                <a:cubicBezTo>
                  <a:pt x="851043" y="159515"/>
                  <a:pt x="839794" y="160338"/>
                  <a:pt x="828681" y="161925"/>
                </a:cubicBezTo>
                <a:cubicBezTo>
                  <a:pt x="823919" y="163513"/>
                  <a:pt x="819008" y="164710"/>
                  <a:pt x="814394" y="166688"/>
                </a:cubicBezTo>
                <a:cubicBezTo>
                  <a:pt x="807869" y="169485"/>
                  <a:pt x="802193" y="174345"/>
                  <a:pt x="795344" y="176213"/>
                </a:cubicBezTo>
                <a:cubicBezTo>
                  <a:pt x="784514" y="179166"/>
                  <a:pt x="773119" y="179388"/>
                  <a:pt x="762006" y="180975"/>
                </a:cubicBezTo>
                <a:cubicBezTo>
                  <a:pt x="729348" y="191863"/>
                  <a:pt x="769882" y="179006"/>
                  <a:pt x="723906" y="190500"/>
                </a:cubicBezTo>
                <a:cubicBezTo>
                  <a:pt x="719036" y="191718"/>
                  <a:pt x="714446" y="193884"/>
                  <a:pt x="709619" y="195263"/>
                </a:cubicBezTo>
                <a:cubicBezTo>
                  <a:pt x="703325" y="197061"/>
                  <a:pt x="696863" y="198227"/>
                  <a:pt x="690569" y="200025"/>
                </a:cubicBezTo>
                <a:cubicBezTo>
                  <a:pt x="685742" y="201404"/>
                  <a:pt x="681124" y="203467"/>
                  <a:pt x="676281" y="204788"/>
                </a:cubicBezTo>
                <a:cubicBezTo>
                  <a:pt x="663651" y="208233"/>
                  <a:pt x="650881" y="211138"/>
                  <a:pt x="638181" y="214313"/>
                </a:cubicBezTo>
                <a:cubicBezTo>
                  <a:pt x="631831" y="215900"/>
                  <a:pt x="625340" y="217005"/>
                  <a:pt x="619131" y="219075"/>
                </a:cubicBezTo>
                <a:cubicBezTo>
                  <a:pt x="585612" y="230249"/>
                  <a:pt x="627007" y="215701"/>
                  <a:pt x="585794" y="233363"/>
                </a:cubicBezTo>
                <a:cubicBezTo>
                  <a:pt x="581180" y="235340"/>
                  <a:pt x="576120" y="236148"/>
                  <a:pt x="571506" y="238125"/>
                </a:cubicBezTo>
                <a:cubicBezTo>
                  <a:pt x="564980" y="240922"/>
                  <a:pt x="559103" y="245157"/>
                  <a:pt x="552456" y="247650"/>
                </a:cubicBezTo>
                <a:cubicBezTo>
                  <a:pt x="546327" y="249948"/>
                  <a:pt x="539756" y="250825"/>
                  <a:pt x="533406" y="252413"/>
                </a:cubicBezTo>
                <a:cubicBezTo>
                  <a:pt x="499331" y="275131"/>
                  <a:pt x="541073" y="249615"/>
                  <a:pt x="500069" y="266700"/>
                </a:cubicBezTo>
                <a:cubicBezTo>
                  <a:pt x="486962" y="272161"/>
                  <a:pt x="473783" y="277874"/>
                  <a:pt x="461969" y="285750"/>
                </a:cubicBezTo>
                <a:cubicBezTo>
                  <a:pt x="452444" y="292100"/>
                  <a:pt x="444254" y="301180"/>
                  <a:pt x="433394" y="304800"/>
                </a:cubicBezTo>
                <a:cubicBezTo>
                  <a:pt x="404047" y="314583"/>
                  <a:pt x="435367" y="303394"/>
                  <a:pt x="400056" y="319088"/>
                </a:cubicBezTo>
                <a:cubicBezTo>
                  <a:pt x="373560" y="330864"/>
                  <a:pt x="380645" y="325110"/>
                  <a:pt x="357194" y="338138"/>
                </a:cubicBezTo>
                <a:cubicBezTo>
                  <a:pt x="349102" y="342633"/>
                  <a:pt x="341231" y="347519"/>
                  <a:pt x="333381" y="352425"/>
                </a:cubicBezTo>
                <a:cubicBezTo>
                  <a:pt x="328527" y="355458"/>
                  <a:pt x="324119" y="359209"/>
                  <a:pt x="319094" y="361950"/>
                </a:cubicBezTo>
                <a:cubicBezTo>
                  <a:pt x="306629" y="368749"/>
                  <a:pt x="293694" y="374650"/>
                  <a:pt x="280994" y="381000"/>
                </a:cubicBezTo>
                <a:cubicBezTo>
                  <a:pt x="274644" y="384175"/>
                  <a:pt x="267851" y="386587"/>
                  <a:pt x="261944" y="390525"/>
                </a:cubicBezTo>
                <a:cubicBezTo>
                  <a:pt x="257181" y="393700"/>
                  <a:pt x="252314" y="396723"/>
                  <a:pt x="247656" y="400050"/>
                </a:cubicBezTo>
                <a:cubicBezTo>
                  <a:pt x="241197" y="404664"/>
                  <a:pt x="235498" y="410400"/>
                  <a:pt x="228606" y="414338"/>
                </a:cubicBezTo>
                <a:cubicBezTo>
                  <a:pt x="224248" y="416829"/>
                  <a:pt x="219081" y="417513"/>
                  <a:pt x="214319" y="419100"/>
                </a:cubicBezTo>
                <a:cubicBezTo>
                  <a:pt x="207969" y="423863"/>
                  <a:pt x="201874" y="428985"/>
                  <a:pt x="195269" y="433388"/>
                </a:cubicBezTo>
                <a:cubicBezTo>
                  <a:pt x="193486" y="434577"/>
                  <a:pt x="162501" y="452460"/>
                  <a:pt x="157169" y="457200"/>
                </a:cubicBezTo>
                <a:cubicBezTo>
                  <a:pt x="118620" y="491467"/>
                  <a:pt x="143767" y="480717"/>
                  <a:pt x="114306" y="490538"/>
                </a:cubicBezTo>
                <a:cubicBezTo>
                  <a:pt x="103194" y="501650"/>
                  <a:pt x="87997" y="509819"/>
                  <a:pt x="80969" y="523875"/>
                </a:cubicBezTo>
                <a:cubicBezTo>
                  <a:pt x="77794" y="530225"/>
                  <a:pt x="76464" y="537905"/>
                  <a:pt x="71444" y="542925"/>
                </a:cubicBezTo>
                <a:cubicBezTo>
                  <a:pt x="63349" y="551020"/>
                  <a:pt x="52394" y="555625"/>
                  <a:pt x="42869" y="561975"/>
                </a:cubicBezTo>
                <a:lnTo>
                  <a:pt x="28581" y="571500"/>
                </a:lnTo>
                <a:lnTo>
                  <a:pt x="14294" y="581025"/>
                </a:lnTo>
                <a:cubicBezTo>
                  <a:pt x="3008" y="597955"/>
                  <a:pt x="15881" y="584994"/>
                  <a:pt x="14294" y="590550"/>
                </a:cubicBezTo>
                <a:close/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Volný tvar 8"/>
          <p:cNvSpPr/>
          <p:nvPr/>
        </p:nvSpPr>
        <p:spPr bwMode="auto">
          <a:xfrm>
            <a:off x="2819306" y="4191000"/>
            <a:ext cx="423957" cy="857250"/>
          </a:xfrm>
          <a:custGeom>
            <a:avLst/>
            <a:gdLst>
              <a:gd name="connsiteX0" fmla="*/ 94 w 423957"/>
              <a:gd name="connsiteY0" fmla="*/ 61913 h 857250"/>
              <a:gd name="connsiteX1" fmla="*/ 19144 w 423957"/>
              <a:gd name="connsiteY1" fmla="*/ 85725 h 857250"/>
              <a:gd name="connsiteX2" fmla="*/ 28669 w 423957"/>
              <a:gd name="connsiteY2" fmla="*/ 142875 h 857250"/>
              <a:gd name="connsiteX3" fmla="*/ 47719 w 423957"/>
              <a:gd name="connsiteY3" fmla="*/ 180975 h 857250"/>
              <a:gd name="connsiteX4" fmla="*/ 57244 w 423957"/>
              <a:gd name="connsiteY4" fmla="*/ 319088 h 857250"/>
              <a:gd name="connsiteX5" fmla="*/ 62007 w 423957"/>
              <a:gd name="connsiteY5" fmla="*/ 347663 h 857250"/>
              <a:gd name="connsiteX6" fmla="*/ 71532 w 423957"/>
              <a:gd name="connsiteY6" fmla="*/ 361950 h 857250"/>
              <a:gd name="connsiteX7" fmla="*/ 90582 w 423957"/>
              <a:gd name="connsiteY7" fmla="*/ 400050 h 857250"/>
              <a:gd name="connsiteX8" fmla="*/ 100107 w 423957"/>
              <a:gd name="connsiteY8" fmla="*/ 428625 h 857250"/>
              <a:gd name="connsiteX9" fmla="*/ 133444 w 423957"/>
              <a:gd name="connsiteY9" fmla="*/ 481013 h 857250"/>
              <a:gd name="connsiteX10" fmla="*/ 142969 w 423957"/>
              <a:gd name="connsiteY10" fmla="*/ 495300 h 857250"/>
              <a:gd name="connsiteX11" fmla="*/ 152494 w 423957"/>
              <a:gd name="connsiteY11" fmla="*/ 509588 h 857250"/>
              <a:gd name="connsiteX12" fmla="*/ 157257 w 423957"/>
              <a:gd name="connsiteY12" fmla="*/ 523875 h 857250"/>
              <a:gd name="connsiteX13" fmla="*/ 171544 w 423957"/>
              <a:gd name="connsiteY13" fmla="*/ 538163 h 857250"/>
              <a:gd name="connsiteX14" fmla="*/ 185832 w 423957"/>
              <a:gd name="connsiteY14" fmla="*/ 566738 h 857250"/>
              <a:gd name="connsiteX15" fmla="*/ 200119 w 423957"/>
              <a:gd name="connsiteY15" fmla="*/ 585788 h 857250"/>
              <a:gd name="connsiteX16" fmla="*/ 214407 w 423957"/>
              <a:gd name="connsiteY16" fmla="*/ 614363 h 857250"/>
              <a:gd name="connsiteX17" fmla="*/ 233457 w 423957"/>
              <a:gd name="connsiteY17" fmla="*/ 642938 h 857250"/>
              <a:gd name="connsiteX18" fmla="*/ 257269 w 423957"/>
              <a:gd name="connsiteY18" fmla="*/ 690563 h 857250"/>
              <a:gd name="connsiteX19" fmla="*/ 257269 w 423957"/>
              <a:gd name="connsiteY19" fmla="*/ 690563 h 857250"/>
              <a:gd name="connsiteX20" fmla="*/ 266794 w 423957"/>
              <a:gd name="connsiteY20" fmla="*/ 719138 h 857250"/>
              <a:gd name="connsiteX21" fmla="*/ 285844 w 423957"/>
              <a:gd name="connsiteY21" fmla="*/ 747713 h 857250"/>
              <a:gd name="connsiteX22" fmla="*/ 290607 w 423957"/>
              <a:gd name="connsiteY22" fmla="*/ 771525 h 857250"/>
              <a:gd name="connsiteX23" fmla="*/ 295369 w 423957"/>
              <a:gd name="connsiteY23" fmla="*/ 785813 h 857250"/>
              <a:gd name="connsiteX24" fmla="*/ 300132 w 423957"/>
              <a:gd name="connsiteY24" fmla="*/ 809625 h 857250"/>
              <a:gd name="connsiteX25" fmla="*/ 309657 w 423957"/>
              <a:gd name="connsiteY25" fmla="*/ 838200 h 857250"/>
              <a:gd name="connsiteX26" fmla="*/ 323944 w 423957"/>
              <a:gd name="connsiteY26" fmla="*/ 857250 h 857250"/>
              <a:gd name="connsiteX27" fmla="*/ 371569 w 423957"/>
              <a:gd name="connsiteY27" fmla="*/ 852488 h 857250"/>
              <a:gd name="connsiteX28" fmla="*/ 390619 w 423957"/>
              <a:gd name="connsiteY28" fmla="*/ 842963 h 857250"/>
              <a:gd name="connsiteX29" fmla="*/ 409669 w 423957"/>
              <a:gd name="connsiteY29" fmla="*/ 838200 h 857250"/>
              <a:gd name="connsiteX30" fmla="*/ 423957 w 423957"/>
              <a:gd name="connsiteY30" fmla="*/ 762000 h 857250"/>
              <a:gd name="connsiteX31" fmla="*/ 419194 w 423957"/>
              <a:gd name="connsiteY31" fmla="*/ 690563 h 857250"/>
              <a:gd name="connsiteX32" fmla="*/ 404907 w 423957"/>
              <a:gd name="connsiteY32" fmla="*/ 657225 h 857250"/>
              <a:gd name="connsiteX33" fmla="*/ 395382 w 423957"/>
              <a:gd name="connsiteY33" fmla="*/ 642938 h 857250"/>
              <a:gd name="connsiteX34" fmla="*/ 385857 w 423957"/>
              <a:gd name="connsiteY34" fmla="*/ 609600 h 857250"/>
              <a:gd name="connsiteX35" fmla="*/ 376332 w 423957"/>
              <a:gd name="connsiteY35" fmla="*/ 590550 h 857250"/>
              <a:gd name="connsiteX36" fmla="*/ 352519 w 423957"/>
              <a:gd name="connsiteY36" fmla="*/ 561975 h 857250"/>
              <a:gd name="connsiteX37" fmla="*/ 342994 w 423957"/>
              <a:gd name="connsiteY37" fmla="*/ 542925 h 857250"/>
              <a:gd name="connsiteX38" fmla="*/ 328707 w 423957"/>
              <a:gd name="connsiteY38" fmla="*/ 490538 h 857250"/>
              <a:gd name="connsiteX39" fmla="*/ 319182 w 423957"/>
              <a:gd name="connsiteY39" fmla="*/ 461963 h 857250"/>
              <a:gd name="connsiteX40" fmla="*/ 314419 w 423957"/>
              <a:gd name="connsiteY40" fmla="*/ 433388 h 857250"/>
              <a:gd name="connsiteX41" fmla="*/ 309657 w 423957"/>
              <a:gd name="connsiteY41" fmla="*/ 400050 h 857250"/>
              <a:gd name="connsiteX42" fmla="*/ 304894 w 423957"/>
              <a:gd name="connsiteY42" fmla="*/ 385763 h 857250"/>
              <a:gd name="connsiteX43" fmla="*/ 300132 w 423957"/>
              <a:gd name="connsiteY43" fmla="*/ 347663 h 857250"/>
              <a:gd name="connsiteX44" fmla="*/ 295369 w 423957"/>
              <a:gd name="connsiteY44" fmla="*/ 333375 h 857250"/>
              <a:gd name="connsiteX45" fmla="*/ 290607 w 423957"/>
              <a:gd name="connsiteY45" fmla="*/ 300038 h 857250"/>
              <a:gd name="connsiteX46" fmla="*/ 281082 w 423957"/>
              <a:gd name="connsiteY46" fmla="*/ 271463 h 857250"/>
              <a:gd name="connsiteX47" fmla="*/ 276319 w 423957"/>
              <a:gd name="connsiteY47" fmla="*/ 176213 h 857250"/>
              <a:gd name="connsiteX48" fmla="*/ 271557 w 423957"/>
              <a:gd name="connsiteY48" fmla="*/ 133350 h 857250"/>
              <a:gd name="connsiteX49" fmla="*/ 262032 w 423957"/>
              <a:gd name="connsiteY49" fmla="*/ 104775 h 857250"/>
              <a:gd name="connsiteX50" fmla="*/ 257269 w 423957"/>
              <a:gd name="connsiteY50" fmla="*/ 85725 h 857250"/>
              <a:gd name="connsiteX51" fmla="*/ 238219 w 423957"/>
              <a:gd name="connsiteY51" fmla="*/ 52388 h 857250"/>
              <a:gd name="connsiteX52" fmla="*/ 223932 w 423957"/>
              <a:gd name="connsiteY52" fmla="*/ 38100 h 857250"/>
              <a:gd name="connsiteX53" fmla="*/ 209644 w 423957"/>
              <a:gd name="connsiteY53" fmla="*/ 33338 h 857250"/>
              <a:gd name="connsiteX54" fmla="*/ 200119 w 423957"/>
              <a:gd name="connsiteY54" fmla="*/ 19050 h 857250"/>
              <a:gd name="connsiteX55" fmla="*/ 171544 w 423957"/>
              <a:gd name="connsiteY55" fmla="*/ 14288 h 857250"/>
              <a:gd name="connsiteX56" fmla="*/ 157257 w 423957"/>
              <a:gd name="connsiteY56" fmla="*/ 9525 h 857250"/>
              <a:gd name="connsiteX57" fmla="*/ 133444 w 423957"/>
              <a:gd name="connsiteY57" fmla="*/ 4763 h 857250"/>
              <a:gd name="connsiteX58" fmla="*/ 114394 w 423957"/>
              <a:gd name="connsiteY58" fmla="*/ 0 h 857250"/>
              <a:gd name="connsiteX59" fmla="*/ 42957 w 423957"/>
              <a:gd name="connsiteY59" fmla="*/ 14288 h 857250"/>
              <a:gd name="connsiteX60" fmla="*/ 14382 w 423957"/>
              <a:gd name="connsiteY60" fmla="*/ 33338 h 857250"/>
              <a:gd name="connsiteX61" fmla="*/ 94 w 423957"/>
              <a:gd name="connsiteY61" fmla="*/ 6191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423957" h="857250">
                <a:moveTo>
                  <a:pt x="94" y="61913"/>
                </a:moveTo>
                <a:cubicBezTo>
                  <a:pt x="888" y="70644"/>
                  <a:pt x="14598" y="76633"/>
                  <a:pt x="19144" y="85725"/>
                </a:cubicBezTo>
                <a:cubicBezTo>
                  <a:pt x="22054" y="91544"/>
                  <a:pt x="28385" y="141740"/>
                  <a:pt x="28669" y="142875"/>
                </a:cubicBezTo>
                <a:cubicBezTo>
                  <a:pt x="33329" y="161517"/>
                  <a:pt x="38132" y="166595"/>
                  <a:pt x="47719" y="180975"/>
                </a:cubicBezTo>
                <a:cubicBezTo>
                  <a:pt x="51431" y="258924"/>
                  <a:pt x="48979" y="261234"/>
                  <a:pt x="57244" y="319088"/>
                </a:cubicBezTo>
                <a:cubicBezTo>
                  <a:pt x="58610" y="328647"/>
                  <a:pt x="58953" y="338502"/>
                  <a:pt x="62007" y="347663"/>
                </a:cubicBezTo>
                <a:cubicBezTo>
                  <a:pt x="63817" y="353093"/>
                  <a:pt x="68791" y="356925"/>
                  <a:pt x="71532" y="361950"/>
                </a:cubicBezTo>
                <a:cubicBezTo>
                  <a:pt x="78331" y="374415"/>
                  <a:pt x="86092" y="386580"/>
                  <a:pt x="90582" y="400050"/>
                </a:cubicBezTo>
                <a:cubicBezTo>
                  <a:pt x="93757" y="409575"/>
                  <a:pt x="94538" y="420271"/>
                  <a:pt x="100107" y="428625"/>
                </a:cubicBezTo>
                <a:cubicBezTo>
                  <a:pt x="122049" y="461540"/>
                  <a:pt x="95844" y="421927"/>
                  <a:pt x="133444" y="481013"/>
                </a:cubicBezTo>
                <a:cubicBezTo>
                  <a:pt x="136517" y="485842"/>
                  <a:pt x="139794" y="490538"/>
                  <a:pt x="142969" y="495300"/>
                </a:cubicBezTo>
                <a:cubicBezTo>
                  <a:pt x="146144" y="500063"/>
                  <a:pt x="150684" y="504158"/>
                  <a:pt x="152494" y="509588"/>
                </a:cubicBezTo>
                <a:cubicBezTo>
                  <a:pt x="154082" y="514350"/>
                  <a:pt x="154472" y="519698"/>
                  <a:pt x="157257" y="523875"/>
                </a:cubicBezTo>
                <a:cubicBezTo>
                  <a:pt x="160993" y="529479"/>
                  <a:pt x="167232" y="532989"/>
                  <a:pt x="171544" y="538163"/>
                </a:cubicBezTo>
                <a:cubicBezTo>
                  <a:pt x="194170" y="565314"/>
                  <a:pt x="170211" y="539400"/>
                  <a:pt x="185832" y="566738"/>
                </a:cubicBezTo>
                <a:cubicBezTo>
                  <a:pt x="189770" y="573630"/>
                  <a:pt x="195505" y="579329"/>
                  <a:pt x="200119" y="585788"/>
                </a:cubicBezTo>
                <a:cubicBezTo>
                  <a:pt x="231833" y="630188"/>
                  <a:pt x="190814" y="571897"/>
                  <a:pt x="214407" y="614363"/>
                </a:cubicBezTo>
                <a:cubicBezTo>
                  <a:pt x="219966" y="624370"/>
                  <a:pt x="233457" y="642938"/>
                  <a:pt x="233457" y="642938"/>
                </a:cubicBezTo>
                <a:cubicBezTo>
                  <a:pt x="240995" y="673094"/>
                  <a:pt x="234588" y="656542"/>
                  <a:pt x="257269" y="690563"/>
                </a:cubicBezTo>
                <a:lnTo>
                  <a:pt x="257269" y="690563"/>
                </a:lnTo>
                <a:cubicBezTo>
                  <a:pt x="260444" y="700088"/>
                  <a:pt x="261225" y="710784"/>
                  <a:pt x="266794" y="719138"/>
                </a:cubicBezTo>
                <a:lnTo>
                  <a:pt x="285844" y="747713"/>
                </a:lnTo>
                <a:cubicBezTo>
                  <a:pt x="287432" y="755650"/>
                  <a:pt x="288644" y="763672"/>
                  <a:pt x="290607" y="771525"/>
                </a:cubicBezTo>
                <a:cubicBezTo>
                  <a:pt x="291825" y="776395"/>
                  <a:pt x="294151" y="780943"/>
                  <a:pt x="295369" y="785813"/>
                </a:cubicBezTo>
                <a:cubicBezTo>
                  <a:pt x="297332" y="793666"/>
                  <a:pt x="298002" y="801816"/>
                  <a:pt x="300132" y="809625"/>
                </a:cubicBezTo>
                <a:cubicBezTo>
                  <a:pt x="302774" y="819311"/>
                  <a:pt x="303633" y="830168"/>
                  <a:pt x="309657" y="838200"/>
                </a:cubicBezTo>
                <a:lnTo>
                  <a:pt x="323944" y="857250"/>
                </a:lnTo>
                <a:cubicBezTo>
                  <a:pt x="339819" y="855663"/>
                  <a:pt x="355969" y="855831"/>
                  <a:pt x="371569" y="852488"/>
                </a:cubicBezTo>
                <a:cubicBezTo>
                  <a:pt x="378511" y="851000"/>
                  <a:pt x="383972" y="845456"/>
                  <a:pt x="390619" y="842963"/>
                </a:cubicBezTo>
                <a:cubicBezTo>
                  <a:pt x="396748" y="840665"/>
                  <a:pt x="403319" y="839788"/>
                  <a:pt x="409669" y="838200"/>
                </a:cubicBezTo>
                <a:cubicBezTo>
                  <a:pt x="422298" y="787683"/>
                  <a:pt x="417570" y="813090"/>
                  <a:pt x="423957" y="762000"/>
                </a:cubicBezTo>
                <a:cubicBezTo>
                  <a:pt x="422369" y="738188"/>
                  <a:pt x="421829" y="714282"/>
                  <a:pt x="419194" y="690563"/>
                </a:cubicBezTo>
                <a:cubicBezTo>
                  <a:pt x="418273" y="682270"/>
                  <a:pt x="408071" y="662763"/>
                  <a:pt x="404907" y="657225"/>
                </a:cubicBezTo>
                <a:cubicBezTo>
                  <a:pt x="402067" y="652255"/>
                  <a:pt x="397942" y="648057"/>
                  <a:pt x="395382" y="642938"/>
                </a:cubicBezTo>
                <a:cubicBezTo>
                  <a:pt x="389622" y="631418"/>
                  <a:pt x="390438" y="621815"/>
                  <a:pt x="385857" y="609600"/>
                </a:cubicBezTo>
                <a:cubicBezTo>
                  <a:pt x="383364" y="602952"/>
                  <a:pt x="379854" y="596714"/>
                  <a:pt x="376332" y="590550"/>
                </a:cubicBezTo>
                <a:cubicBezTo>
                  <a:pt x="354737" y="552760"/>
                  <a:pt x="380661" y="601374"/>
                  <a:pt x="352519" y="561975"/>
                </a:cubicBezTo>
                <a:cubicBezTo>
                  <a:pt x="348392" y="556198"/>
                  <a:pt x="345631" y="549517"/>
                  <a:pt x="342994" y="542925"/>
                </a:cubicBezTo>
                <a:cubicBezTo>
                  <a:pt x="326545" y="501802"/>
                  <a:pt x="338956" y="528120"/>
                  <a:pt x="328707" y="490538"/>
                </a:cubicBezTo>
                <a:cubicBezTo>
                  <a:pt x="326065" y="480852"/>
                  <a:pt x="320833" y="471867"/>
                  <a:pt x="319182" y="461963"/>
                </a:cubicBezTo>
                <a:cubicBezTo>
                  <a:pt x="317594" y="452438"/>
                  <a:pt x="315887" y="442932"/>
                  <a:pt x="314419" y="433388"/>
                </a:cubicBezTo>
                <a:cubicBezTo>
                  <a:pt x="312712" y="422293"/>
                  <a:pt x="311858" y="411057"/>
                  <a:pt x="309657" y="400050"/>
                </a:cubicBezTo>
                <a:cubicBezTo>
                  <a:pt x="308672" y="395127"/>
                  <a:pt x="306482" y="390525"/>
                  <a:pt x="304894" y="385763"/>
                </a:cubicBezTo>
                <a:cubicBezTo>
                  <a:pt x="303307" y="373063"/>
                  <a:pt x="302422" y="360255"/>
                  <a:pt x="300132" y="347663"/>
                </a:cubicBezTo>
                <a:cubicBezTo>
                  <a:pt x="299234" y="342724"/>
                  <a:pt x="296354" y="338298"/>
                  <a:pt x="295369" y="333375"/>
                </a:cubicBezTo>
                <a:cubicBezTo>
                  <a:pt x="293168" y="322368"/>
                  <a:pt x="293131" y="310976"/>
                  <a:pt x="290607" y="300038"/>
                </a:cubicBezTo>
                <a:cubicBezTo>
                  <a:pt x="288349" y="290255"/>
                  <a:pt x="281082" y="271463"/>
                  <a:pt x="281082" y="271463"/>
                </a:cubicBezTo>
                <a:cubicBezTo>
                  <a:pt x="279494" y="239713"/>
                  <a:pt x="278506" y="207927"/>
                  <a:pt x="276319" y="176213"/>
                </a:cubicBezTo>
                <a:cubicBezTo>
                  <a:pt x="275330" y="161871"/>
                  <a:pt x="274376" y="147446"/>
                  <a:pt x="271557" y="133350"/>
                </a:cubicBezTo>
                <a:cubicBezTo>
                  <a:pt x="269588" y="123505"/>
                  <a:pt x="264467" y="114515"/>
                  <a:pt x="262032" y="104775"/>
                </a:cubicBezTo>
                <a:cubicBezTo>
                  <a:pt x="260444" y="98425"/>
                  <a:pt x="259567" y="91854"/>
                  <a:pt x="257269" y="85725"/>
                </a:cubicBezTo>
                <a:cubicBezTo>
                  <a:pt x="254092" y="77254"/>
                  <a:pt x="244501" y="59926"/>
                  <a:pt x="238219" y="52388"/>
                </a:cubicBezTo>
                <a:cubicBezTo>
                  <a:pt x="233907" y="47214"/>
                  <a:pt x="229536" y="41836"/>
                  <a:pt x="223932" y="38100"/>
                </a:cubicBezTo>
                <a:cubicBezTo>
                  <a:pt x="219755" y="35315"/>
                  <a:pt x="214407" y="34925"/>
                  <a:pt x="209644" y="33338"/>
                </a:cubicBezTo>
                <a:cubicBezTo>
                  <a:pt x="206469" y="28575"/>
                  <a:pt x="205239" y="21610"/>
                  <a:pt x="200119" y="19050"/>
                </a:cubicBezTo>
                <a:cubicBezTo>
                  <a:pt x="191482" y="14732"/>
                  <a:pt x="180970" y="16383"/>
                  <a:pt x="171544" y="14288"/>
                </a:cubicBezTo>
                <a:cubicBezTo>
                  <a:pt x="166644" y="13199"/>
                  <a:pt x="162127" y="10743"/>
                  <a:pt x="157257" y="9525"/>
                </a:cubicBezTo>
                <a:cubicBezTo>
                  <a:pt x="149404" y="7562"/>
                  <a:pt x="141346" y="6519"/>
                  <a:pt x="133444" y="4763"/>
                </a:cubicBezTo>
                <a:cubicBezTo>
                  <a:pt x="127054" y="3343"/>
                  <a:pt x="120744" y="1588"/>
                  <a:pt x="114394" y="0"/>
                </a:cubicBezTo>
                <a:cubicBezTo>
                  <a:pt x="97817" y="1842"/>
                  <a:pt x="59841" y="3032"/>
                  <a:pt x="42957" y="14288"/>
                </a:cubicBezTo>
                <a:lnTo>
                  <a:pt x="14382" y="33338"/>
                </a:lnTo>
                <a:cubicBezTo>
                  <a:pt x="3437" y="66173"/>
                  <a:pt x="-700" y="53182"/>
                  <a:pt x="94" y="61913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Volný tvar 9"/>
          <p:cNvSpPr/>
          <p:nvPr/>
        </p:nvSpPr>
        <p:spPr bwMode="auto">
          <a:xfrm>
            <a:off x="3224213" y="4743450"/>
            <a:ext cx="720835" cy="414338"/>
          </a:xfrm>
          <a:custGeom>
            <a:avLst/>
            <a:gdLst>
              <a:gd name="connsiteX0" fmla="*/ 42862 w 720835"/>
              <a:gd name="connsiteY0" fmla="*/ 123825 h 414338"/>
              <a:gd name="connsiteX1" fmla="*/ 47625 w 720835"/>
              <a:gd name="connsiteY1" fmla="*/ 147638 h 414338"/>
              <a:gd name="connsiteX2" fmla="*/ 57150 w 720835"/>
              <a:gd name="connsiteY2" fmla="*/ 161925 h 414338"/>
              <a:gd name="connsiteX3" fmla="*/ 61912 w 720835"/>
              <a:gd name="connsiteY3" fmla="*/ 176213 h 414338"/>
              <a:gd name="connsiteX4" fmla="*/ 71437 w 720835"/>
              <a:gd name="connsiteY4" fmla="*/ 190500 h 414338"/>
              <a:gd name="connsiteX5" fmla="*/ 85725 w 720835"/>
              <a:gd name="connsiteY5" fmla="*/ 219075 h 414338"/>
              <a:gd name="connsiteX6" fmla="*/ 100012 w 720835"/>
              <a:gd name="connsiteY6" fmla="*/ 247650 h 414338"/>
              <a:gd name="connsiteX7" fmla="*/ 114300 w 720835"/>
              <a:gd name="connsiteY7" fmla="*/ 252413 h 414338"/>
              <a:gd name="connsiteX8" fmla="*/ 147637 w 720835"/>
              <a:gd name="connsiteY8" fmla="*/ 285750 h 414338"/>
              <a:gd name="connsiteX9" fmla="*/ 161925 w 720835"/>
              <a:gd name="connsiteY9" fmla="*/ 295275 h 414338"/>
              <a:gd name="connsiteX10" fmla="*/ 176212 w 720835"/>
              <a:gd name="connsiteY10" fmla="*/ 309563 h 414338"/>
              <a:gd name="connsiteX11" fmla="*/ 195262 w 720835"/>
              <a:gd name="connsiteY11" fmla="*/ 319088 h 414338"/>
              <a:gd name="connsiteX12" fmla="*/ 238125 w 720835"/>
              <a:gd name="connsiteY12" fmla="*/ 342900 h 414338"/>
              <a:gd name="connsiteX13" fmla="*/ 271462 w 720835"/>
              <a:gd name="connsiteY13" fmla="*/ 361950 h 414338"/>
              <a:gd name="connsiteX14" fmla="*/ 290512 w 720835"/>
              <a:gd name="connsiteY14" fmla="*/ 366713 h 414338"/>
              <a:gd name="connsiteX15" fmla="*/ 304800 w 720835"/>
              <a:gd name="connsiteY15" fmla="*/ 371475 h 414338"/>
              <a:gd name="connsiteX16" fmla="*/ 333375 w 720835"/>
              <a:gd name="connsiteY16" fmla="*/ 385763 h 414338"/>
              <a:gd name="connsiteX17" fmla="*/ 371475 w 720835"/>
              <a:gd name="connsiteY17" fmla="*/ 395288 h 414338"/>
              <a:gd name="connsiteX18" fmla="*/ 457200 w 720835"/>
              <a:gd name="connsiteY18" fmla="*/ 414338 h 414338"/>
              <a:gd name="connsiteX19" fmla="*/ 671512 w 720835"/>
              <a:gd name="connsiteY19" fmla="*/ 409575 h 414338"/>
              <a:gd name="connsiteX20" fmla="*/ 685800 w 720835"/>
              <a:gd name="connsiteY20" fmla="*/ 404813 h 414338"/>
              <a:gd name="connsiteX21" fmla="*/ 704850 w 720835"/>
              <a:gd name="connsiteY21" fmla="*/ 390525 h 414338"/>
              <a:gd name="connsiteX22" fmla="*/ 714375 w 720835"/>
              <a:gd name="connsiteY22" fmla="*/ 376238 h 414338"/>
              <a:gd name="connsiteX23" fmla="*/ 714375 w 720835"/>
              <a:gd name="connsiteY23" fmla="*/ 247650 h 414338"/>
              <a:gd name="connsiteX24" fmla="*/ 709612 w 720835"/>
              <a:gd name="connsiteY24" fmla="*/ 228600 h 414338"/>
              <a:gd name="connsiteX25" fmla="*/ 695325 w 720835"/>
              <a:gd name="connsiteY25" fmla="*/ 214313 h 414338"/>
              <a:gd name="connsiteX26" fmla="*/ 685800 w 720835"/>
              <a:gd name="connsiteY26" fmla="*/ 195263 h 414338"/>
              <a:gd name="connsiteX27" fmla="*/ 671512 w 720835"/>
              <a:gd name="connsiteY27" fmla="*/ 185738 h 414338"/>
              <a:gd name="connsiteX28" fmla="*/ 652462 w 720835"/>
              <a:gd name="connsiteY28" fmla="*/ 166688 h 414338"/>
              <a:gd name="connsiteX29" fmla="*/ 633412 w 720835"/>
              <a:gd name="connsiteY29" fmla="*/ 157163 h 414338"/>
              <a:gd name="connsiteX30" fmla="*/ 590550 w 720835"/>
              <a:gd name="connsiteY30" fmla="*/ 128588 h 414338"/>
              <a:gd name="connsiteX31" fmla="*/ 576262 w 720835"/>
              <a:gd name="connsiteY31" fmla="*/ 119063 h 414338"/>
              <a:gd name="connsiteX32" fmla="*/ 547687 w 720835"/>
              <a:gd name="connsiteY32" fmla="*/ 109538 h 414338"/>
              <a:gd name="connsiteX33" fmla="*/ 538162 w 720835"/>
              <a:gd name="connsiteY33" fmla="*/ 95250 h 414338"/>
              <a:gd name="connsiteX34" fmla="*/ 495300 w 720835"/>
              <a:gd name="connsiteY34" fmla="*/ 80963 h 414338"/>
              <a:gd name="connsiteX35" fmla="*/ 481012 w 720835"/>
              <a:gd name="connsiteY35" fmla="*/ 76200 h 414338"/>
              <a:gd name="connsiteX36" fmla="*/ 442912 w 720835"/>
              <a:gd name="connsiteY36" fmla="*/ 57150 h 414338"/>
              <a:gd name="connsiteX37" fmla="*/ 361950 w 720835"/>
              <a:gd name="connsiteY37" fmla="*/ 42863 h 414338"/>
              <a:gd name="connsiteX38" fmla="*/ 342900 w 720835"/>
              <a:gd name="connsiteY38" fmla="*/ 38100 h 414338"/>
              <a:gd name="connsiteX39" fmla="*/ 328612 w 720835"/>
              <a:gd name="connsiteY39" fmla="*/ 28575 h 414338"/>
              <a:gd name="connsiteX40" fmla="*/ 271462 w 720835"/>
              <a:gd name="connsiteY40" fmla="*/ 14288 h 414338"/>
              <a:gd name="connsiteX41" fmla="*/ 257175 w 720835"/>
              <a:gd name="connsiteY41" fmla="*/ 9525 h 414338"/>
              <a:gd name="connsiteX42" fmla="*/ 223837 w 720835"/>
              <a:gd name="connsiteY42" fmla="*/ 0 h 414338"/>
              <a:gd name="connsiteX43" fmla="*/ 109537 w 720835"/>
              <a:gd name="connsiteY43" fmla="*/ 9525 h 414338"/>
              <a:gd name="connsiteX44" fmla="*/ 95250 w 720835"/>
              <a:gd name="connsiteY44" fmla="*/ 14288 h 414338"/>
              <a:gd name="connsiteX45" fmla="*/ 66675 w 720835"/>
              <a:gd name="connsiteY45" fmla="*/ 33338 h 414338"/>
              <a:gd name="connsiteX46" fmla="*/ 52387 w 720835"/>
              <a:gd name="connsiteY46" fmla="*/ 47625 h 414338"/>
              <a:gd name="connsiteX47" fmla="*/ 28575 w 720835"/>
              <a:gd name="connsiteY47" fmla="*/ 57150 h 414338"/>
              <a:gd name="connsiteX48" fmla="*/ 0 w 720835"/>
              <a:gd name="connsiteY48" fmla="*/ 80963 h 414338"/>
              <a:gd name="connsiteX49" fmla="*/ 4762 w 720835"/>
              <a:gd name="connsiteY49" fmla="*/ 104775 h 414338"/>
              <a:gd name="connsiteX50" fmla="*/ 19050 w 720835"/>
              <a:gd name="connsiteY50" fmla="*/ 109538 h 414338"/>
              <a:gd name="connsiteX51" fmla="*/ 38100 w 720835"/>
              <a:gd name="connsiteY51" fmla="*/ 114300 h 414338"/>
              <a:gd name="connsiteX52" fmla="*/ 42862 w 720835"/>
              <a:gd name="connsiteY52" fmla="*/ 123825 h 41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720835" h="414338">
                <a:moveTo>
                  <a:pt x="42862" y="123825"/>
                </a:moveTo>
                <a:cubicBezTo>
                  <a:pt x="44449" y="129381"/>
                  <a:pt x="44783" y="140059"/>
                  <a:pt x="47625" y="147638"/>
                </a:cubicBezTo>
                <a:cubicBezTo>
                  <a:pt x="49635" y="152997"/>
                  <a:pt x="54590" y="156806"/>
                  <a:pt x="57150" y="161925"/>
                </a:cubicBezTo>
                <a:cubicBezTo>
                  <a:pt x="59395" y="166415"/>
                  <a:pt x="59667" y="171723"/>
                  <a:pt x="61912" y="176213"/>
                </a:cubicBezTo>
                <a:cubicBezTo>
                  <a:pt x="64472" y="181332"/>
                  <a:pt x="68877" y="185381"/>
                  <a:pt x="71437" y="190500"/>
                </a:cubicBezTo>
                <a:cubicBezTo>
                  <a:pt x="91155" y="229934"/>
                  <a:pt x="58429" y="178132"/>
                  <a:pt x="85725" y="219075"/>
                </a:cubicBezTo>
                <a:cubicBezTo>
                  <a:pt x="88862" y="228488"/>
                  <a:pt x="91618" y="240935"/>
                  <a:pt x="100012" y="247650"/>
                </a:cubicBezTo>
                <a:cubicBezTo>
                  <a:pt x="103932" y="250786"/>
                  <a:pt x="109537" y="250825"/>
                  <a:pt x="114300" y="252413"/>
                </a:cubicBezTo>
                <a:cubicBezTo>
                  <a:pt x="125412" y="263525"/>
                  <a:pt x="134561" y="277033"/>
                  <a:pt x="147637" y="285750"/>
                </a:cubicBezTo>
                <a:cubicBezTo>
                  <a:pt x="152400" y="288925"/>
                  <a:pt x="157528" y="291611"/>
                  <a:pt x="161925" y="295275"/>
                </a:cubicBezTo>
                <a:cubicBezTo>
                  <a:pt x="167099" y="299587"/>
                  <a:pt x="170731" y="305648"/>
                  <a:pt x="176212" y="309563"/>
                </a:cubicBezTo>
                <a:cubicBezTo>
                  <a:pt x="181989" y="313690"/>
                  <a:pt x="189174" y="315435"/>
                  <a:pt x="195262" y="319088"/>
                </a:cubicBezTo>
                <a:cubicBezTo>
                  <a:pt x="236201" y="343651"/>
                  <a:pt x="209387" y="333322"/>
                  <a:pt x="238125" y="342900"/>
                </a:cubicBezTo>
                <a:cubicBezTo>
                  <a:pt x="249969" y="350796"/>
                  <a:pt x="257649" y="356770"/>
                  <a:pt x="271462" y="361950"/>
                </a:cubicBezTo>
                <a:cubicBezTo>
                  <a:pt x="277591" y="364248"/>
                  <a:pt x="284218" y="364915"/>
                  <a:pt x="290512" y="366713"/>
                </a:cubicBezTo>
                <a:cubicBezTo>
                  <a:pt x="295339" y="368092"/>
                  <a:pt x="300037" y="369888"/>
                  <a:pt x="304800" y="371475"/>
                </a:cubicBezTo>
                <a:cubicBezTo>
                  <a:pt x="319805" y="381479"/>
                  <a:pt x="316691" y="381213"/>
                  <a:pt x="333375" y="385763"/>
                </a:cubicBezTo>
                <a:cubicBezTo>
                  <a:pt x="346005" y="389208"/>
                  <a:pt x="359766" y="389434"/>
                  <a:pt x="371475" y="395288"/>
                </a:cubicBezTo>
                <a:cubicBezTo>
                  <a:pt x="410605" y="414853"/>
                  <a:pt x="383497" y="403809"/>
                  <a:pt x="457200" y="414338"/>
                </a:cubicBezTo>
                <a:lnTo>
                  <a:pt x="671512" y="409575"/>
                </a:lnTo>
                <a:cubicBezTo>
                  <a:pt x="676528" y="409366"/>
                  <a:pt x="681441" y="407304"/>
                  <a:pt x="685800" y="404813"/>
                </a:cubicBezTo>
                <a:cubicBezTo>
                  <a:pt x="692692" y="400875"/>
                  <a:pt x="699237" y="396138"/>
                  <a:pt x="704850" y="390525"/>
                </a:cubicBezTo>
                <a:cubicBezTo>
                  <a:pt x="708897" y="386478"/>
                  <a:pt x="711200" y="381000"/>
                  <a:pt x="714375" y="376238"/>
                </a:cubicBezTo>
                <a:cubicBezTo>
                  <a:pt x="723929" y="318907"/>
                  <a:pt x="721996" y="342910"/>
                  <a:pt x="714375" y="247650"/>
                </a:cubicBezTo>
                <a:cubicBezTo>
                  <a:pt x="713853" y="241125"/>
                  <a:pt x="712859" y="234283"/>
                  <a:pt x="709612" y="228600"/>
                </a:cubicBezTo>
                <a:cubicBezTo>
                  <a:pt x="706270" y="222752"/>
                  <a:pt x="699240" y="219793"/>
                  <a:pt x="695325" y="214313"/>
                </a:cubicBezTo>
                <a:cubicBezTo>
                  <a:pt x="691199" y="208536"/>
                  <a:pt x="690345" y="200717"/>
                  <a:pt x="685800" y="195263"/>
                </a:cubicBezTo>
                <a:cubicBezTo>
                  <a:pt x="682136" y="190866"/>
                  <a:pt x="675858" y="189463"/>
                  <a:pt x="671512" y="185738"/>
                </a:cubicBezTo>
                <a:cubicBezTo>
                  <a:pt x="664694" y="179894"/>
                  <a:pt x="659646" y="172076"/>
                  <a:pt x="652462" y="166688"/>
                </a:cubicBezTo>
                <a:cubicBezTo>
                  <a:pt x="646782" y="162428"/>
                  <a:pt x="639500" y="160816"/>
                  <a:pt x="633412" y="157163"/>
                </a:cubicBezTo>
                <a:cubicBezTo>
                  <a:pt x="633395" y="157153"/>
                  <a:pt x="597702" y="133356"/>
                  <a:pt x="590550" y="128588"/>
                </a:cubicBezTo>
                <a:cubicBezTo>
                  <a:pt x="585787" y="125413"/>
                  <a:pt x="581692" y="120873"/>
                  <a:pt x="576262" y="119063"/>
                </a:cubicBezTo>
                <a:lnTo>
                  <a:pt x="547687" y="109538"/>
                </a:lnTo>
                <a:cubicBezTo>
                  <a:pt x="544512" y="104775"/>
                  <a:pt x="542820" y="98577"/>
                  <a:pt x="538162" y="95250"/>
                </a:cubicBezTo>
                <a:cubicBezTo>
                  <a:pt x="527214" y="87429"/>
                  <a:pt x="508142" y="84632"/>
                  <a:pt x="495300" y="80963"/>
                </a:cubicBezTo>
                <a:cubicBezTo>
                  <a:pt x="490473" y="79584"/>
                  <a:pt x="485502" y="78445"/>
                  <a:pt x="481012" y="76200"/>
                </a:cubicBezTo>
                <a:cubicBezTo>
                  <a:pt x="458884" y="65136"/>
                  <a:pt x="473127" y="64017"/>
                  <a:pt x="442912" y="57150"/>
                </a:cubicBezTo>
                <a:cubicBezTo>
                  <a:pt x="416189" y="51077"/>
                  <a:pt x="388536" y="49510"/>
                  <a:pt x="361950" y="42863"/>
                </a:cubicBezTo>
                <a:lnTo>
                  <a:pt x="342900" y="38100"/>
                </a:lnTo>
                <a:cubicBezTo>
                  <a:pt x="338137" y="34925"/>
                  <a:pt x="333927" y="30701"/>
                  <a:pt x="328612" y="28575"/>
                </a:cubicBezTo>
                <a:cubicBezTo>
                  <a:pt x="302086" y="17965"/>
                  <a:pt x="296385" y="20519"/>
                  <a:pt x="271462" y="14288"/>
                </a:cubicBezTo>
                <a:cubicBezTo>
                  <a:pt x="266592" y="13070"/>
                  <a:pt x="261983" y="10968"/>
                  <a:pt x="257175" y="9525"/>
                </a:cubicBezTo>
                <a:cubicBezTo>
                  <a:pt x="246105" y="6204"/>
                  <a:pt x="234950" y="3175"/>
                  <a:pt x="223837" y="0"/>
                </a:cubicBezTo>
                <a:cubicBezTo>
                  <a:pt x="175799" y="2529"/>
                  <a:pt x="149425" y="-447"/>
                  <a:pt x="109537" y="9525"/>
                </a:cubicBezTo>
                <a:cubicBezTo>
                  <a:pt x="104667" y="10743"/>
                  <a:pt x="99638" y="11850"/>
                  <a:pt x="95250" y="14288"/>
                </a:cubicBezTo>
                <a:cubicBezTo>
                  <a:pt x="85243" y="19848"/>
                  <a:pt x="74770" y="25244"/>
                  <a:pt x="66675" y="33338"/>
                </a:cubicBezTo>
                <a:cubicBezTo>
                  <a:pt x="61912" y="38100"/>
                  <a:pt x="58098" y="44055"/>
                  <a:pt x="52387" y="47625"/>
                </a:cubicBezTo>
                <a:cubicBezTo>
                  <a:pt x="45138" y="52156"/>
                  <a:pt x="36221" y="53327"/>
                  <a:pt x="28575" y="57150"/>
                </a:cubicBezTo>
                <a:cubicBezTo>
                  <a:pt x="15312" y="63782"/>
                  <a:pt x="10534" y="70428"/>
                  <a:pt x="0" y="80963"/>
                </a:cubicBezTo>
                <a:cubicBezTo>
                  <a:pt x="1587" y="88900"/>
                  <a:pt x="272" y="98040"/>
                  <a:pt x="4762" y="104775"/>
                </a:cubicBezTo>
                <a:cubicBezTo>
                  <a:pt x="7547" y="108952"/>
                  <a:pt x="14223" y="108159"/>
                  <a:pt x="19050" y="109538"/>
                </a:cubicBezTo>
                <a:cubicBezTo>
                  <a:pt x="25344" y="111336"/>
                  <a:pt x="34469" y="108854"/>
                  <a:pt x="38100" y="114300"/>
                </a:cubicBezTo>
                <a:cubicBezTo>
                  <a:pt x="42503" y="120905"/>
                  <a:pt x="41275" y="118269"/>
                  <a:pt x="42862" y="123825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Volný tvar 10"/>
          <p:cNvSpPr/>
          <p:nvPr/>
        </p:nvSpPr>
        <p:spPr bwMode="auto">
          <a:xfrm>
            <a:off x="1323808" y="2262188"/>
            <a:ext cx="638342" cy="280385"/>
          </a:xfrm>
          <a:custGeom>
            <a:avLst/>
            <a:gdLst>
              <a:gd name="connsiteX0" fmla="*/ 167 w 638342"/>
              <a:gd name="connsiteY0" fmla="*/ 42862 h 280385"/>
              <a:gd name="connsiteX1" fmla="*/ 23980 w 638342"/>
              <a:gd name="connsiteY1" fmla="*/ 66675 h 280385"/>
              <a:gd name="connsiteX2" fmla="*/ 43030 w 638342"/>
              <a:gd name="connsiteY2" fmla="*/ 100012 h 280385"/>
              <a:gd name="connsiteX3" fmla="*/ 62080 w 638342"/>
              <a:gd name="connsiteY3" fmla="*/ 166687 h 280385"/>
              <a:gd name="connsiteX4" fmla="*/ 71605 w 638342"/>
              <a:gd name="connsiteY4" fmla="*/ 185737 h 280385"/>
              <a:gd name="connsiteX5" fmla="*/ 90655 w 638342"/>
              <a:gd name="connsiteY5" fmla="*/ 195262 h 280385"/>
              <a:gd name="connsiteX6" fmla="*/ 100180 w 638342"/>
              <a:gd name="connsiteY6" fmla="*/ 209550 h 280385"/>
              <a:gd name="connsiteX7" fmla="*/ 143042 w 638342"/>
              <a:gd name="connsiteY7" fmla="*/ 219075 h 280385"/>
              <a:gd name="connsiteX8" fmla="*/ 162092 w 638342"/>
              <a:gd name="connsiteY8" fmla="*/ 223837 h 280385"/>
              <a:gd name="connsiteX9" fmla="*/ 176380 w 638342"/>
              <a:gd name="connsiteY9" fmla="*/ 228600 h 280385"/>
              <a:gd name="connsiteX10" fmla="*/ 228767 w 638342"/>
              <a:gd name="connsiteY10" fmla="*/ 233362 h 280385"/>
              <a:gd name="connsiteX11" fmla="*/ 247817 w 638342"/>
              <a:gd name="connsiteY11" fmla="*/ 238125 h 280385"/>
              <a:gd name="connsiteX12" fmla="*/ 285917 w 638342"/>
              <a:gd name="connsiteY12" fmla="*/ 242887 h 280385"/>
              <a:gd name="connsiteX13" fmla="*/ 343067 w 638342"/>
              <a:gd name="connsiteY13" fmla="*/ 252412 h 280385"/>
              <a:gd name="connsiteX14" fmla="*/ 362117 w 638342"/>
              <a:gd name="connsiteY14" fmla="*/ 257175 h 280385"/>
              <a:gd name="connsiteX15" fmla="*/ 390692 w 638342"/>
              <a:gd name="connsiteY15" fmla="*/ 266700 h 280385"/>
              <a:gd name="connsiteX16" fmla="*/ 543092 w 638342"/>
              <a:gd name="connsiteY16" fmla="*/ 271462 h 280385"/>
              <a:gd name="connsiteX17" fmla="*/ 628817 w 638342"/>
              <a:gd name="connsiteY17" fmla="*/ 271462 h 280385"/>
              <a:gd name="connsiteX18" fmla="*/ 633580 w 638342"/>
              <a:gd name="connsiteY18" fmla="*/ 257175 h 280385"/>
              <a:gd name="connsiteX19" fmla="*/ 638342 w 638342"/>
              <a:gd name="connsiteY19" fmla="*/ 238125 h 280385"/>
              <a:gd name="connsiteX20" fmla="*/ 633580 w 638342"/>
              <a:gd name="connsiteY20" fmla="*/ 190500 h 280385"/>
              <a:gd name="connsiteX21" fmla="*/ 628817 w 638342"/>
              <a:gd name="connsiteY21" fmla="*/ 161925 h 280385"/>
              <a:gd name="connsiteX22" fmla="*/ 614530 w 638342"/>
              <a:gd name="connsiteY22" fmla="*/ 147637 h 280385"/>
              <a:gd name="connsiteX23" fmla="*/ 581192 w 638342"/>
              <a:gd name="connsiteY23" fmla="*/ 104775 h 280385"/>
              <a:gd name="connsiteX24" fmla="*/ 552617 w 638342"/>
              <a:gd name="connsiteY24" fmla="*/ 95250 h 280385"/>
              <a:gd name="connsiteX25" fmla="*/ 533567 w 638342"/>
              <a:gd name="connsiteY25" fmla="*/ 85725 h 280385"/>
              <a:gd name="connsiteX26" fmla="*/ 504992 w 638342"/>
              <a:gd name="connsiteY26" fmla="*/ 66675 h 280385"/>
              <a:gd name="connsiteX27" fmla="*/ 471655 w 638342"/>
              <a:gd name="connsiteY27" fmla="*/ 57150 h 280385"/>
              <a:gd name="connsiteX28" fmla="*/ 414505 w 638342"/>
              <a:gd name="connsiteY28" fmla="*/ 38100 h 280385"/>
              <a:gd name="connsiteX29" fmla="*/ 333542 w 638342"/>
              <a:gd name="connsiteY29" fmla="*/ 28575 h 280385"/>
              <a:gd name="connsiteX30" fmla="*/ 285917 w 638342"/>
              <a:gd name="connsiteY30" fmla="*/ 9525 h 280385"/>
              <a:gd name="connsiteX31" fmla="*/ 262105 w 638342"/>
              <a:gd name="connsiteY31" fmla="*/ 4762 h 280385"/>
              <a:gd name="connsiteX32" fmla="*/ 243055 w 638342"/>
              <a:gd name="connsiteY32" fmla="*/ 0 h 280385"/>
              <a:gd name="connsiteX33" fmla="*/ 128755 w 638342"/>
              <a:gd name="connsiteY33" fmla="*/ 4762 h 280385"/>
              <a:gd name="connsiteX34" fmla="*/ 28742 w 638342"/>
              <a:gd name="connsiteY34" fmla="*/ 19050 h 280385"/>
              <a:gd name="connsiteX35" fmla="*/ 14455 w 638342"/>
              <a:gd name="connsiteY35" fmla="*/ 28575 h 280385"/>
              <a:gd name="connsiteX36" fmla="*/ 167 w 638342"/>
              <a:gd name="connsiteY36" fmla="*/ 42862 h 28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38342" h="280385">
                <a:moveTo>
                  <a:pt x="167" y="42862"/>
                </a:moveTo>
                <a:cubicBezTo>
                  <a:pt x="1755" y="49212"/>
                  <a:pt x="16588" y="58227"/>
                  <a:pt x="23980" y="66675"/>
                </a:cubicBezTo>
                <a:cubicBezTo>
                  <a:pt x="31834" y="75651"/>
                  <a:pt x="37903" y="89757"/>
                  <a:pt x="43030" y="100012"/>
                </a:cubicBezTo>
                <a:cubicBezTo>
                  <a:pt x="46082" y="112219"/>
                  <a:pt x="55248" y="153022"/>
                  <a:pt x="62080" y="166687"/>
                </a:cubicBezTo>
                <a:cubicBezTo>
                  <a:pt x="65255" y="173037"/>
                  <a:pt x="66585" y="180717"/>
                  <a:pt x="71605" y="185737"/>
                </a:cubicBezTo>
                <a:cubicBezTo>
                  <a:pt x="76625" y="190757"/>
                  <a:pt x="84305" y="192087"/>
                  <a:pt x="90655" y="195262"/>
                </a:cubicBezTo>
                <a:cubicBezTo>
                  <a:pt x="93830" y="200025"/>
                  <a:pt x="95417" y="206375"/>
                  <a:pt x="100180" y="209550"/>
                </a:cubicBezTo>
                <a:cubicBezTo>
                  <a:pt x="103081" y="211484"/>
                  <a:pt x="142495" y="218953"/>
                  <a:pt x="143042" y="219075"/>
                </a:cubicBezTo>
                <a:cubicBezTo>
                  <a:pt x="149432" y="220495"/>
                  <a:pt x="155798" y="222039"/>
                  <a:pt x="162092" y="223837"/>
                </a:cubicBezTo>
                <a:cubicBezTo>
                  <a:pt x="166919" y="225216"/>
                  <a:pt x="171410" y="227890"/>
                  <a:pt x="176380" y="228600"/>
                </a:cubicBezTo>
                <a:cubicBezTo>
                  <a:pt x="193738" y="231080"/>
                  <a:pt x="211305" y="231775"/>
                  <a:pt x="228767" y="233362"/>
                </a:cubicBezTo>
                <a:cubicBezTo>
                  <a:pt x="235117" y="234950"/>
                  <a:pt x="241361" y="237049"/>
                  <a:pt x="247817" y="238125"/>
                </a:cubicBezTo>
                <a:cubicBezTo>
                  <a:pt x="260442" y="240229"/>
                  <a:pt x="273230" y="241195"/>
                  <a:pt x="285917" y="242887"/>
                </a:cubicBezTo>
                <a:cubicBezTo>
                  <a:pt x="310749" y="246198"/>
                  <a:pt x="320159" y="247321"/>
                  <a:pt x="343067" y="252412"/>
                </a:cubicBezTo>
                <a:cubicBezTo>
                  <a:pt x="349457" y="253832"/>
                  <a:pt x="355848" y="255294"/>
                  <a:pt x="362117" y="257175"/>
                </a:cubicBezTo>
                <a:cubicBezTo>
                  <a:pt x="371734" y="260060"/>
                  <a:pt x="380683" y="265910"/>
                  <a:pt x="390692" y="266700"/>
                </a:cubicBezTo>
                <a:cubicBezTo>
                  <a:pt x="441359" y="270700"/>
                  <a:pt x="492292" y="269875"/>
                  <a:pt x="543092" y="271462"/>
                </a:cubicBezTo>
                <a:cubicBezTo>
                  <a:pt x="574967" y="282088"/>
                  <a:pt x="576395" y="284568"/>
                  <a:pt x="628817" y="271462"/>
                </a:cubicBezTo>
                <a:cubicBezTo>
                  <a:pt x="633687" y="270244"/>
                  <a:pt x="632201" y="262002"/>
                  <a:pt x="633580" y="257175"/>
                </a:cubicBezTo>
                <a:cubicBezTo>
                  <a:pt x="635378" y="250881"/>
                  <a:pt x="636755" y="244475"/>
                  <a:pt x="638342" y="238125"/>
                </a:cubicBezTo>
                <a:cubicBezTo>
                  <a:pt x="636755" y="222250"/>
                  <a:pt x="635559" y="206331"/>
                  <a:pt x="633580" y="190500"/>
                </a:cubicBezTo>
                <a:cubicBezTo>
                  <a:pt x="632382" y="180918"/>
                  <a:pt x="632739" y="170749"/>
                  <a:pt x="628817" y="161925"/>
                </a:cubicBezTo>
                <a:cubicBezTo>
                  <a:pt x="626082" y="155770"/>
                  <a:pt x="618665" y="152953"/>
                  <a:pt x="614530" y="147637"/>
                </a:cubicBezTo>
                <a:cubicBezTo>
                  <a:pt x="608211" y="139512"/>
                  <a:pt x="593887" y="111827"/>
                  <a:pt x="581192" y="104775"/>
                </a:cubicBezTo>
                <a:cubicBezTo>
                  <a:pt x="572415" y="99899"/>
                  <a:pt x="561597" y="99740"/>
                  <a:pt x="552617" y="95250"/>
                </a:cubicBezTo>
                <a:cubicBezTo>
                  <a:pt x="546267" y="92075"/>
                  <a:pt x="539655" y="89378"/>
                  <a:pt x="533567" y="85725"/>
                </a:cubicBezTo>
                <a:cubicBezTo>
                  <a:pt x="523751" y="79835"/>
                  <a:pt x="515999" y="69820"/>
                  <a:pt x="504992" y="66675"/>
                </a:cubicBezTo>
                <a:cubicBezTo>
                  <a:pt x="493880" y="63500"/>
                  <a:pt x="482619" y="60805"/>
                  <a:pt x="471655" y="57150"/>
                </a:cubicBezTo>
                <a:cubicBezTo>
                  <a:pt x="436213" y="45336"/>
                  <a:pt x="457276" y="47266"/>
                  <a:pt x="414505" y="38100"/>
                </a:cubicBezTo>
                <a:cubicBezTo>
                  <a:pt x="396073" y="34150"/>
                  <a:pt x="348704" y="30091"/>
                  <a:pt x="333542" y="28575"/>
                </a:cubicBezTo>
                <a:cubicBezTo>
                  <a:pt x="278765" y="14879"/>
                  <a:pt x="361664" y="37070"/>
                  <a:pt x="285917" y="9525"/>
                </a:cubicBezTo>
                <a:cubicBezTo>
                  <a:pt x="278310" y="6759"/>
                  <a:pt x="270007" y="6518"/>
                  <a:pt x="262105" y="4762"/>
                </a:cubicBezTo>
                <a:cubicBezTo>
                  <a:pt x="255715" y="3342"/>
                  <a:pt x="249405" y="1587"/>
                  <a:pt x="243055" y="0"/>
                </a:cubicBezTo>
                <a:lnTo>
                  <a:pt x="128755" y="4762"/>
                </a:lnTo>
                <a:cubicBezTo>
                  <a:pt x="115281" y="5453"/>
                  <a:pt x="51358" y="3972"/>
                  <a:pt x="28742" y="19050"/>
                </a:cubicBezTo>
                <a:lnTo>
                  <a:pt x="14455" y="28575"/>
                </a:lnTo>
                <a:cubicBezTo>
                  <a:pt x="8688" y="45874"/>
                  <a:pt x="-1421" y="36512"/>
                  <a:pt x="167" y="42862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Volný tvar 11"/>
          <p:cNvSpPr/>
          <p:nvPr/>
        </p:nvSpPr>
        <p:spPr bwMode="auto">
          <a:xfrm>
            <a:off x="285576" y="5976938"/>
            <a:ext cx="547862" cy="166687"/>
          </a:xfrm>
          <a:custGeom>
            <a:avLst/>
            <a:gdLst>
              <a:gd name="connsiteX0" fmla="*/ 4937 w 547862"/>
              <a:gd name="connsiteY0" fmla="*/ 95250 h 166687"/>
              <a:gd name="connsiteX1" fmla="*/ 123999 w 547862"/>
              <a:gd name="connsiteY1" fmla="*/ 90487 h 166687"/>
              <a:gd name="connsiteX2" fmla="*/ 152574 w 547862"/>
              <a:gd name="connsiteY2" fmla="*/ 76200 h 166687"/>
              <a:gd name="connsiteX3" fmla="*/ 181149 w 547862"/>
              <a:gd name="connsiteY3" fmla="*/ 66675 h 166687"/>
              <a:gd name="connsiteX4" fmla="*/ 300212 w 547862"/>
              <a:gd name="connsiteY4" fmla="*/ 52387 h 166687"/>
              <a:gd name="connsiteX5" fmla="*/ 343074 w 547862"/>
              <a:gd name="connsiteY5" fmla="*/ 38100 h 166687"/>
              <a:gd name="connsiteX6" fmla="*/ 357362 w 547862"/>
              <a:gd name="connsiteY6" fmla="*/ 33337 h 166687"/>
              <a:gd name="connsiteX7" fmla="*/ 371649 w 547862"/>
              <a:gd name="connsiteY7" fmla="*/ 23812 h 166687"/>
              <a:gd name="connsiteX8" fmla="*/ 395462 w 547862"/>
              <a:gd name="connsiteY8" fmla="*/ 19050 h 166687"/>
              <a:gd name="connsiteX9" fmla="*/ 424037 w 547862"/>
              <a:gd name="connsiteY9" fmla="*/ 9525 h 166687"/>
              <a:gd name="connsiteX10" fmla="*/ 438324 w 547862"/>
              <a:gd name="connsiteY10" fmla="*/ 4762 h 166687"/>
              <a:gd name="connsiteX11" fmla="*/ 481187 w 547862"/>
              <a:gd name="connsiteY11" fmla="*/ 0 h 166687"/>
              <a:gd name="connsiteX12" fmla="*/ 528812 w 547862"/>
              <a:gd name="connsiteY12" fmla="*/ 4762 h 166687"/>
              <a:gd name="connsiteX13" fmla="*/ 547862 w 547862"/>
              <a:gd name="connsiteY13" fmla="*/ 33337 h 166687"/>
              <a:gd name="connsiteX14" fmla="*/ 543099 w 547862"/>
              <a:gd name="connsiteY14" fmla="*/ 95250 h 166687"/>
              <a:gd name="connsiteX15" fmla="*/ 524049 w 547862"/>
              <a:gd name="connsiteY15" fmla="*/ 104775 h 166687"/>
              <a:gd name="connsiteX16" fmla="*/ 471662 w 547862"/>
              <a:gd name="connsiteY16" fmla="*/ 119062 h 166687"/>
              <a:gd name="connsiteX17" fmla="*/ 424037 w 547862"/>
              <a:gd name="connsiteY17" fmla="*/ 133350 h 166687"/>
              <a:gd name="connsiteX18" fmla="*/ 366887 w 547862"/>
              <a:gd name="connsiteY18" fmla="*/ 138112 h 166687"/>
              <a:gd name="connsiteX19" fmla="*/ 152574 w 547862"/>
              <a:gd name="connsiteY19" fmla="*/ 147637 h 166687"/>
              <a:gd name="connsiteX20" fmla="*/ 138287 w 547862"/>
              <a:gd name="connsiteY20" fmla="*/ 152400 h 166687"/>
              <a:gd name="connsiteX21" fmla="*/ 100187 w 547862"/>
              <a:gd name="connsiteY21" fmla="*/ 157162 h 166687"/>
              <a:gd name="connsiteX22" fmla="*/ 57324 w 547862"/>
              <a:gd name="connsiteY22" fmla="*/ 166687 h 166687"/>
              <a:gd name="connsiteX23" fmla="*/ 4937 w 547862"/>
              <a:gd name="connsiteY23" fmla="*/ 161925 h 166687"/>
              <a:gd name="connsiteX24" fmla="*/ 174 w 547862"/>
              <a:gd name="connsiteY24" fmla="*/ 147637 h 166687"/>
              <a:gd name="connsiteX25" fmla="*/ 9699 w 547862"/>
              <a:gd name="connsiteY25" fmla="*/ 119062 h 166687"/>
              <a:gd name="connsiteX26" fmla="*/ 14462 w 547862"/>
              <a:gd name="connsiteY26" fmla="*/ 104775 h 166687"/>
              <a:gd name="connsiteX27" fmla="*/ 4937 w 547862"/>
              <a:gd name="connsiteY27" fmla="*/ 95250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7862" h="166687">
                <a:moveTo>
                  <a:pt x="4937" y="95250"/>
                </a:moveTo>
                <a:cubicBezTo>
                  <a:pt x="44624" y="93662"/>
                  <a:pt x="84381" y="93317"/>
                  <a:pt x="123999" y="90487"/>
                </a:cubicBezTo>
                <a:cubicBezTo>
                  <a:pt x="139524" y="89378"/>
                  <a:pt x="138891" y="82281"/>
                  <a:pt x="152574" y="76200"/>
                </a:cubicBezTo>
                <a:cubicBezTo>
                  <a:pt x="161749" y="72122"/>
                  <a:pt x="171409" y="69110"/>
                  <a:pt x="181149" y="66675"/>
                </a:cubicBezTo>
                <a:cubicBezTo>
                  <a:pt x="245476" y="50593"/>
                  <a:pt x="206181" y="57919"/>
                  <a:pt x="300212" y="52387"/>
                </a:cubicBezTo>
                <a:lnTo>
                  <a:pt x="343074" y="38100"/>
                </a:lnTo>
                <a:cubicBezTo>
                  <a:pt x="347837" y="36512"/>
                  <a:pt x="353185" y="36122"/>
                  <a:pt x="357362" y="33337"/>
                </a:cubicBezTo>
                <a:cubicBezTo>
                  <a:pt x="362124" y="30162"/>
                  <a:pt x="366290" y="25822"/>
                  <a:pt x="371649" y="23812"/>
                </a:cubicBezTo>
                <a:cubicBezTo>
                  <a:pt x="379228" y="20970"/>
                  <a:pt x="387652" y="21180"/>
                  <a:pt x="395462" y="19050"/>
                </a:cubicBezTo>
                <a:cubicBezTo>
                  <a:pt x="405148" y="16408"/>
                  <a:pt x="414512" y="12700"/>
                  <a:pt x="424037" y="9525"/>
                </a:cubicBezTo>
                <a:cubicBezTo>
                  <a:pt x="428799" y="7937"/>
                  <a:pt x="433335" y="5316"/>
                  <a:pt x="438324" y="4762"/>
                </a:cubicBezTo>
                <a:lnTo>
                  <a:pt x="481187" y="0"/>
                </a:lnTo>
                <a:cubicBezTo>
                  <a:pt x="497062" y="1587"/>
                  <a:pt x="514542" y="-2373"/>
                  <a:pt x="528812" y="4762"/>
                </a:cubicBezTo>
                <a:cubicBezTo>
                  <a:pt x="539051" y="9881"/>
                  <a:pt x="547862" y="33337"/>
                  <a:pt x="547862" y="33337"/>
                </a:cubicBezTo>
                <a:cubicBezTo>
                  <a:pt x="546274" y="53975"/>
                  <a:pt x="549645" y="75614"/>
                  <a:pt x="543099" y="95250"/>
                </a:cubicBezTo>
                <a:cubicBezTo>
                  <a:pt x="540854" y="101985"/>
                  <a:pt x="530641" y="102138"/>
                  <a:pt x="524049" y="104775"/>
                </a:cubicBezTo>
                <a:cubicBezTo>
                  <a:pt x="489987" y="118400"/>
                  <a:pt x="503552" y="111090"/>
                  <a:pt x="471662" y="119062"/>
                </a:cubicBezTo>
                <a:cubicBezTo>
                  <a:pt x="446565" y="125336"/>
                  <a:pt x="461844" y="127381"/>
                  <a:pt x="424037" y="133350"/>
                </a:cubicBezTo>
                <a:cubicBezTo>
                  <a:pt x="405155" y="136331"/>
                  <a:pt x="385937" y="136525"/>
                  <a:pt x="366887" y="138112"/>
                </a:cubicBezTo>
                <a:cubicBezTo>
                  <a:pt x="288226" y="164334"/>
                  <a:pt x="372265" y="137873"/>
                  <a:pt x="152574" y="147637"/>
                </a:cubicBezTo>
                <a:cubicBezTo>
                  <a:pt x="147559" y="147860"/>
                  <a:pt x="143226" y="151502"/>
                  <a:pt x="138287" y="152400"/>
                </a:cubicBezTo>
                <a:cubicBezTo>
                  <a:pt x="125695" y="154690"/>
                  <a:pt x="112837" y="155216"/>
                  <a:pt x="100187" y="157162"/>
                </a:cubicBezTo>
                <a:cubicBezTo>
                  <a:pt x="84476" y="159579"/>
                  <a:pt x="72486" y="162897"/>
                  <a:pt x="57324" y="166687"/>
                </a:cubicBezTo>
                <a:cubicBezTo>
                  <a:pt x="39862" y="165100"/>
                  <a:pt x="21572" y="167470"/>
                  <a:pt x="4937" y="161925"/>
                </a:cubicBezTo>
                <a:cubicBezTo>
                  <a:pt x="174" y="160337"/>
                  <a:pt x="-380" y="152627"/>
                  <a:pt x="174" y="147637"/>
                </a:cubicBezTo>
                <a:cubicBezTo>
                  <a:pt x="1283" y="137658"/>
                  <a:pt x="6524" y="128587"/>
                  <a:pt x="9699" y="119062"/>
                </a:cubicBezTo>
                <a:cubicBezTo>
                  <a:pt x="11287" y="114300"/>
                  <a:pt x="14462" y="109795"/>
                  <a:pt x="14462" y="104775"/>
                </a:cubicBezTo>
                <a:lnTo>
                  <a:pt x="4937" y="95250"/>
                </a:lnTo>
                <a:close/>
              </a:path>
            </a:pathLst>
          </a:cu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521344" y="5462204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Osvobozená slova, </a:t>
            </a:r>
            <a:r>
              <a:rPr lang="cs-CZ" sz="2800" b="1" dirty="0"/>
              <a:t>Filippo </a:t>
            </a:r>
            <a:r>
              <a:rPr lang="cs-CZ" sz="2800" b="1" dirty="0" err="1"/>
              <a:t>Marinetti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10016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Futurismus je avantgardní umělecký směr, který se snaží osvobodit člověka z dosavadních vazeb a slovo z věty a větných spojení. Obdivuje se budoucnosti, je dynamický, zkratkovitý a mnohotvárný.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</a:t>
            </a:r>
            <a:r>
              <a:rPr lang="cs-CZ" sz="2000" dirty="0" smtClean="0"/>
              <a:t>Vladimír.</a:t>
            </a:r>
            <a:r>
              <a:rPr lang="cs-CZ" sz="2000" dirty="0"/>
              <a:t> </a:t>
            </a:r>
            <a:r>
              <a:rPr lang="cs-CZ" sz="2000" i="1" dirty="0"/>
              <a:t>Přehled světové literatury 20. století: pro výuku literatury na středních školách</a:t>
            </a:r>
            <a:r>
              <a:rPr lang="cs-CZ" sz="2000" dirty="0"/>
              <a:t> [</a:t>
            </a:r>
            <a:r>
              <a:rPr lang="cs-CZ" sz="2000" dirty="0" err="1"/>
              <a:t>skriptum</a:t>
            </a:r>
            <a:r>
              <a:rPr lang="cs-CZ" sz="2000" dirty="0"/>
              <a:t>]. 1. vydání. Sokolov: O.K. - Soft, 2001, 68 s. [cit. 20.10.2013</a:t>
            </a:r>
            <a:r>
              <a:rPr lang="cs-CZ" sz="2000" dirty="0" smtClean="0"/>
              <a:t>].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ČESKÁ LITERATURA NA INTERNETU. MACÁK, Jiří. </a:t>
            </a:r>
            <a:r>
              <a:rPr lang="cs-CZ" sz="2000" i="1" dirty="0"/>
              <a:t>ČESKÁ LITERATURA NA INTERNETU</a:t>
            </a:r>
            <a:r>
              <a:rPr lang="cs-CZ" sz="2000" dirty="0"/>
              <a:t> [online]. [cit. 2013-10-20]. Dostupné z: http://</a:t>
            </a:r>
            <a:r>
              <a:rPr lang="cs-CZ" sz="2000" dirty="0" smtClean="0"/>
              <a:t>www.ceskaliteratura.cz/translat/futur.htm OBRÁZEK </a:t>
            </a: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275</Words>
  <Application>Microsoft Office PowerPoint</Application>
  <PresentationFormat>Předvádění na obrazovce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57</cp:revision>
  <cp:lastPrinted>1601-01-01T00:00:00Z</cp:lastPrinted>
  <dcterms:created xsi:type="dcterms:W3CDTF">2013-06-25T23:31:44Z</dcterms:created>
  <dcterms:modified xsi:type="dcterms:W3CDTF">2014-05-03T14:57:23Z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