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74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01990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VY_32_INOVACE_302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Kubofuturismus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umělecký směr, manifest, kubismus,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kubofuturismus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pásmo, kaligram, poezie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Kubofuturismu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si žáci nejdříve přečtou báseň a poté odpoví na otázky, které se k dílu vztahují. Po kliknutí se zobrazí správné odpovědi.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Kubofuturismus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 smtClean="0"/>
              <a:t>Kubofuturismus</a:t>
            </a:r>
            <a:r>
              <a:rPr lang="cs-CZ" sz="2800" dirty="0" smtClean="0"/>
              <a:t> je umělecký směr, který vznikl spojením výtvarného  kubismu (Pablo Picasso) a literárního futurismu (</a:t>
            </a:r>
            <a:r>
              <a:rPr lang="cs-CZ" sz="2800" dirty="0"/>
              <a:t>Filippo </a:t>
            </a:r>
            <a:r>
              <a:rPr lang="cs-CZ" sz="2800" dirty="0" err="1" smtClean="0"/>
              <a:t>Marinetti</a:t>
            </a:r>
            <a:r>
              <a:rPr lang="cs-CZ" sz="2800" dirty="0" smtClean="0"/>
              <a:t>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zakladatel </a:t>
            </a:r>
            <a:r>
              <a:rPr lang="cs-CZ" sz="2800" b="1" dirty="0" err="1" smtClean="0"/>
              <a:t>Guillaume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Apollinaire</a:t>
            </a:r>
            <a:r>
              <a:rPr lang="cs-CZ" sz="2800" dirty="0" smtClean="0"/>
              <a:t>;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Paříž.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Kubofuturismus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asociaci představ;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hra se slovy a větami;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uvolnění fantazie;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novátorský přístup k textu.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Kubofuturismus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</a:t>
            </a:r>
            <a:r>
              <a:rPr lang="cs-CZ" sz="2800" b="1" dirty="0" err="1" smtClean="0"/>
              <a:t>kubofuturismu</a:t>
            </a:r>
            <a:r>
              <a:rPr lang="cs-CZ" sz="2800" b="1" dirty="0" smtClean="0"/>
              <a:t> v literatuře:</a:t>
            </a:r>
            <a:r>
              <a:rPr lang="cs-CZ" sz="2800" dirty="0" smtClean="0"/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vytváření obrazových básní tzv. </a:t>
            </a:r>
            <a:r>
              <a:rPr lang="cs-CZ" sz="2800" b="1" dirty="0" smtClean="0"/>
              <a:t>kaligramů</a:t>
            </a:r>
            <a:r>
              <a:rPr lang="cs-CZ" sz="2800" dirty="0" smtClean="0"/>
              <a:t> (obsah básně je vyjádřen grafickou podobou);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vznik polytematické básně - </a:t>
            </a:r>
            <a:r>
              <a:rPr lang="cs-CZ" sz="2800" b="1" dirty="0" smtClean="0"/>
              <a:t>pásma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hromadění pocitů, dojmů, nálad a vzpomínek;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verše bez interpunkce tvoří uzavřené celky.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3998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Kubofuturismus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příklad</a:t>
            </a:r>
          </a:p>
        </p:txBody>
      </p:sp>
      <p:pic>
        <p:nvPicPr>
          <p:cNvPr id="2" name="Picture 2" descr="http://www.ceskaliteratura.cz/translat/apol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32521"/>
            <a:ext cx="6781800" cy="513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76199" y="1470911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Kaligramy (1918</a:t>
            </a:r>
            <a:r>
              <a:rPr lang="cs-CZ" sz="2800" b="1" dirty="0" smtClean="0"/>
              <a:t>), </a:t>
            </a:r>
            <a:r>
              <a:rPr lang="cs-CZ" sz="2800" b="1" dirty="0" err="1"/>
              <a:t>Guillaume</a:t>
            </a:r>
            <a:r>
              <a:rPr lang="cs-CZ" sz="2800" b="1" dirty="0"/>
              <a:t> </a:t>
            </a:r>
            <a:r>
              <a:rPr lang="cs-CZ" sz="2800" b="1" dirty="0" err="1"/>
              <a:t>Apollinaire</a:t>
            </a:r>
            <a:r>
              <a:rPr lang="cs-CZ" sz="28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01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Kubofuturismus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Otázky k předcházejícímu textu: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Co předcházející text zobrazuje?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cs-CZ" sz="28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Čeho je </a:t>
            </a:r>
            <a:r>
              <a:rPr lang="cs-CZ" sz="2800" dirty="0" err="1" smtClean="0"/>
              <a:t>Eiffelova</a:t>
            </a:r>
            <a:r>
              <a:rPr lang="cs-CZ" sz="2800" dirty="0" smtClean="0"/>
              <a:t> věž symbolem?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cs-CZ" sz="28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Jaký pocit je v textu vyjádřen?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cs-CZ" sz="28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Na pozadí které historické události text vznikl?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5486400" y="1522800"/>
            <a:ext cx="36588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>
                <a:solidFill>
                  <a:srgbClr val="00B050"/>
                </a:solidFill>
              </a:rPr>
              <a:t>Eiffelova</a:t>
            </a:r>
            <a:r>
              <a:rPr lang="cs-CZ" sz="2800" dirty="0">
                <a:solidFill>
                  <a:srgbClr val="00B050"/>
                </a:solidFill>
              </a:rPr>
              <a:t> </a:t>
            </a:r>
            <a:r>
              <a:rPr lang="cs-CZ" sz="2800" dirty="0" smtClean="0">
                <a:solidFill>
                  <a:srgbClr val="00B050"/>
                </a:solidFill>
              </a:rPr>
              <a:t>věž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Paříže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Nenávist k Němcům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1. světové války</a:t>
            </a:r>
          </a:p>
        </p:txBody>
      </p:sp>
    </p:spTree>
    <p:extLst>
      <p:ext uri="{BB962C8B-B14F-4D97-AF65-F5344CB8AC3E}">
        <p14:creationId xmlns:p14="http://schemas.microsoft.com/office/powerpoint/2010/main" val="210058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 smtClean="0"/>
              <a:t>Kubofuturismus</a:t>
            </a:r>
            <a:r>
              <a:rPr lang="cs-CZ" sz="2800" dirty="0" smtClean="0"/>
              <a:t> je avantgardní umělecký směr, který propojuje výtvarné a slovesné umění. Klade důraz na city, dojmy, asociace, narušuje logickou souvislost veršů, </a:t>
            </a:r>
            <a:r>
              <a:rPr lang="cs-CZ" sz="2800" dirty="0" smtClean="0"/>
              <a:t>stírá </a:t>
            </a:r>
            <a:r>
              <a:rPr lang="cs-CZ" sz="2800" dirty="0" smtClean="0"/>
              <a:t>rozdíly mezi lyrikou a epikou, snaží se zobrazit dynamickou skutečnost.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</a:t>
            </a:r>
            <a:r>
              <a:rPr lang="cs-CZ" sz="2000" dirty="0" smtClean="0"/>
              <a:t>Vladimír.</a:t>
            </a:r>
            <a:r>
              <a:rPr lang="cs-CZ" sz="2000" dirty="0"/>
              <a:t> </a:t>
            </a:r>
            <a:r>
              <a:rPr lang="cs-CZ" sz="2000" i="1" dirty="0"/>
              <a:t>Přehled světové literatury 20. století: pro výuku literatury na středních školách</a:t>
            </a:r>
            <a:r>
              <a:rPr lang="cs-CZ" sz="2000" dirty="0"/>
              <a:t> [</a:t>
            </a:r>
            <a:r>
              <a:rPr lang="cs-CZ" sz="2000" dirty="0" err="1"/>
              <a:t>skriptum</a:t>
            </a:r>
            <a:r>
              <a:rPr lang="cs-CZ" sz="2000" dirty="0"/>
              <a:t>]. 1. vydání. Sokolov: O.K. - Soft, 2001, 68 s. [cit. 20.10.2013</a:t>
            </a:r>
            <a:r>
              <a:rPr lang="cs-CZ" sz="2000" dirty="0" smtClean="0"/>
              <a:t>].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ČESKÁ LITERATURA NA INTERNETU</a:t>
            </a:r>
            <a:r>
              <a:rPr lang="cs-CZ" sz="2000" dirty="0" smtClean="0"/>
              <a:t>.</a:t>
            </a:r>
            <a:r>
              <a:rPr lang="cs-CZ" sz="2000" dirty="0"/>
              <a:t> </a:t>
            </a:r>
            <a:r>
              <a:rPr lang="cs-CZ" sz="2000" i="1" dirty="0"/>
              <a:t>ČESKÁ LITERATURA NA INTERNETU</a:t>
            </a:r>
            <a:r>
              <a:rPr lang="cs-CZ" sz="2000" dirty="0"/>
              <a:t> [online]. [cit. 2013-10-20]. Dostupné z: http://www.ceskaliteratura.cz/translat/apollin.htm OBRÁZEK 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</TotalTime>
  <Words>332</Words>
  <Application>Microsoft Office PowerPoint</Application>
  <PresentationFormat>Předvádění na obrazovce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68</cp:revision>
  <cp:lastPrinted>1601-01-01T00:00:00Z</cp:lastPrinted>
  <dcterms:created xsi:type="dcterms:W3CDTF">2013-06-25T23:31:44Z</dcterms:created>
  <dcterms:modified xsi:type="dcterms:W3CDTF">2014-05-03T15:01:36Z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