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1" r:id="rId5"/>
    <p:sldId id="262" r:id="rId6"/>
    <p:sldId id="263" r:id="rId7"/>
    <p:sldId id="264" r:id="rId8"/>
    <p:sldId id="266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19505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Mnohovidová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skleněná vlákna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přenos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skleněná vlákna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jsou běžné rozměry skleněných optických vláken?</a:t>
            </a:r>
            <a:r>
              <a:rPr lang="cs-CZ" sz="2800" b="1" dirty="0" smtClean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Jsou to rozměry </a:t>
            </a:r>
            <a:r>
              <a:rPr lang="cs-CZ" sz="2800" dirty="0">
                <a:solidFill>
                  <a:srgbClr val="00B0F0"/>
                </a:solidFill>
              </a:rPr>
              <a:t>50/125 </a:t>
            </a:r>
            <a:r>
              <a:rPr lang="el-GR" sz="2800" dirty="0">
                <a:solidFill>
                  <a:srgbClr val="00B0F0"/>
                </a:solidFill>
              </a:rPr>
              <a:t>μ</a:t>
            </a:r>
            <a:r>
              <a:rPr lang="cs-CZ" sz="2800" dirty="0">
                <a:solidFill>
                  <a:srgbClr val="00B0F0"/>
                </a:solidFill>
              </a:rPr>
              <a:t>m a 62,5/125 </a:t>
            </a:r>
            <a:r>
              <a:rPr lang="el-GR" sz="2800" dirty="0">
                <a:solidFill>
                  <a:srgbClr val="00B0F0"/>
                </a:solidFill>
              </a:rPr>
              <a:t>μ</a:t>
            </a:r>
            <a:r>
              <a:rPr lang="cs-CZ" sz="2800" dirty="0" smtClean="0">
                <a:solidFill>
                  <a:srgbClr val="00B0F0"/>
                </a:solidFill>
              </a:rPr>
              <a:t>m.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Jaký materiál se nejčastěji používá k výrobě skleněných optických vláken?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Skleněná optická vlákna jsou nejčastěji </a:t>
            </a:r>
            <a:r>
              <a:rPr lang="cs-CZ" sz="2800" dirty="0" err="1" smtClean="0">
                <a:solidFill>
                  <a:srgbClr val="00B0F0"/>
                </a:solidFill>
              </a:rPr>
              <a:t>vzráběná</a:t>
            </a:r>
            <a:r>
              <a:rPr lang="cs-CZ" sz="2800" dirty="0" smtClean="0">
                <a:solidFill>
                  <a:srgbClr val="00B0F0"/>
                </a:solidFill>
              </a:rPr>
              <a:t> z 	křemene.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b="1" dirty="0" smtClean="0">
              <a:solidFill>
                <a:srgbClr val="00B0F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prstClr val="black"/>
              </a:solidFill>
            </a:endParaRP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</p:spTree>
    <p:extLst>
      <p:ext uri="{BB962C8B-B14F-4D97-AF65-F5344CB8AC3E}">
        <p14:creationId xmlns:p14="http://schemas.microsoft.com/office/powerpoint/2010/main" val="280468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vysvětluje princip přenosu optického signálu mnohovidovými skleněnými vlákny.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tématu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mnohovidová skleněná vlákna,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Skleněná vlákna mají mnohem menší útlum než ostatní materiály používané k výrobě optických vláken. Běžné rozměry vláken pro přenos dat jsou 50/125 </a:t>
            </a:r>
            <a:r>
              <a:rPr lang="el-GR" sz="2800" dirty="0" smtClean="0">
                <a:solidFill>
                  <a:prstClr val="black"/>
                </a:solidFill>
              </a:rPr>
              <a:t>μ</a:t>
            </a:r>
            <a:r>
              <a:rPr lang="cs-CZ" sz="2800" dirty="0" smtClean="0">
                <a:solidFill>
                  <a:prstClr val="black"/>
                </a:solidFill>
              </a:rPr>
              <a:t>m a 62,5/125 </a:t>
            </a:r>
            <a:r>
              <a:rPr lang="el-GR" sz="2800" dirty="0">
                <a:solidFill>
                  <a:prstClr val="black"/>
                </a:solidFill>
              </a:rPr>
              <a:t>μ</a:t>
            </a:r>
            <a:r>
              <a:rPr lang="cs-CZ" sz="2800" dirty="0" smtClean="0">
                <a:solidFill>
                  <a:prstClr val="black"/>
                </a:solidFill>
              </a:rPr>
              <a:t>m. Vyrábí se také vlákna s většími průměry ovšem nejsou příliš běžná.</a:t>
            </a:r>
            <a:endParaRPr lang="cs-CZ" sz="2800" dirty="0">
              <a:solidFill>
                <a:prstClr val="black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402789"/>
            <a:ext cx="3960440" cy="31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06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Skleněná optická vlákna jsou téměř vždy vyrobená z křemene, ale pro větší vlnové délky jsou používány např. chalkogenní skla. Výroba skleněného vlákna je technologicky náročný a proto velni nákladný proces.</a:t>
            </a:r>
            <a:endParaRPr lang="cs-CZ" sz="2800" dirty="0">
              <a:solidFill>
                <a:prstClr val="black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853" y="3501008"/>
            <a:ext cx="4755161" cy="317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6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Křemenné sklo má i při teplotách kolem 2000°C vysokou viskozitu, takže jeho vytažení do tenkého vlákna teoreticky není složité. V praxi je ovšem proces tažení vlákna velmi náročný, protože je potřeba ho řídit tak, aby vlákno mělo po celé délce zcela konstantní parametry, zejména </a:t>
            </a:r>
            <a:r>
              <a:rPr lang="cs-CZ" sz="2800" dirty="0" smtClean="0"/>
              <a:t>tloušťku. </a:t>
            </a:r>
            <a:r>
              <a:rPr lang="cs-CZ" sz="2800" dirty="0"/>
              <a:t>Proces tažení využívá zemskou </a:t>
            </a:r>
            <a:r>
              <a:rPr lang="cs-CZ" sz="2800" dirty="0" smtClean="0"/>
              <a:t>gravitací. </a:t>
            </a:r>
            <a:r>
              <a:rPr lang="cs-CZ" sz="2800" dirty="0"/>
              <a:t>Vlákno je tedy z </a:t>
            </a:r>
            <a:r>
              <a:rPr lang="cs-CZ" sz="2800" dirty="0" err="1"/>
              <a:t>preformy</a:t>
            </a:r>
            <a:r>
              <a:rPr lang="cs-CZ" sz="2800" dirty="0"/>
              <a:t> taženo směrem dolů, a protože je potřeba, aby vychladlo bez jakéhokoliv ohybu, musí být stolice pro jeho tažení poměrně vysoká. Obvykle prochází několika patry výrobních </a:t>
            </a:r>
            <a:r>
              <a:rPr lang="cs-CZ" sz="2800" dirty="0" smtClean="0"/>
              <a:t>prostor.</a:t>
            </a:r>
            <a:endParaRPr lang="cs-CZ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00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378674"/>
            <a:ext cx="3176844" cy="5057536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79512" y="2963888"/>
            <a:ext cx="385977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Proces tažení skleněného</a:t>
            </a:r>
          </a:p>
          <a:p>
            <a:r>
              <a:rPr lang="cs-CZ" sz="2800" dirty="0" smtClean="0"/>
              <a:t>optického vlákna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1657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jsou běžné rozměry skleněných optických vláken?</a:t>
            </a:r>
            <a:r>
              <a:rPr lang="cs-CZ" sz="2800" b="1" dirty="0" smtClean="0">
                <a:solidFill>
                  <a:prstClr val="black"/>
                </a:solidFill>
              </a:rPr>
              <a:t>	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cs-CZ" sz="2800" b="1" dirty="0">
                <a:solidFill>
                  <a:prstClr val="black"/>
                </a:solidFill>
              </a:rPr>
              <a:t>	</a:t>
            </a:r>
            <a:endParaRPr lang="cs-CZ" sz="2800" b="1" dirty="0" smtClean="0">
              <a:solidFill>
                <a:prstClr val="black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prstClr val="black"/>
              </a:solidFill>
            </a:endParaRP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</p:spTree>
    <p:extLst>
      <p:ext uri="{BB962C8B-B14F-4D97-AF65-F5344CB8AC3E}">
        <p14:creationId xmlns:p14="http://schemas.microsoft.com/office/powerpoint/2010/main" val="48068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jsou běžné rozměry skleněných optických vláken?</a:t>
            </a:r>
            <a:r>
              <a:rPr lang="cs-CZ" sz="2800" b="1" dirty="0" smtClean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Jsou to rozměry </a:t>
            </a:r>
            <a:r>
              <a:rPr lang="cs-CZ" sz="2800" dirty="0">
                <a:solidFill>
                  <a:srgbClr val="00B0F0"/>
                </a:solidFill>
              </a:rPr>
              <a:t>50/125 </a:t>
            </a:r>
            <a:r>
              <a:rPr lang="el-GR" sz="2800" dirty="0">
                <a:solidFill>
                  <a:srgbClr val="00B0F0"/>
                </a:solidFill>
              </a:rPr>
              <a:t>μ</a:t>
            </a:r>
            <a:r>
              <a:rPr lang="cs-CZ" sz="2800" dirty="0">
                <a:solidFill>
                  <a:srgbClr val="00B0F0"/>
                </a:solidFill>
              </a:rPr>
              <a:t>m a 62,5/125 </a:t>
            </a:r>
            <a:r>
              <a:rPr lang="el-GR" sz="2800" dirty="0">
                <a:solidFill>
                  <a:srgbClr val="00B0F0"/>
                </a:solidFill>
              </a:rPr>
              <a:t>μ</a:t>
            </a:r>
            <a:r>
              <a:rPr lang="cs-CZ" sz="2800" dirty="0" smtClean="0">
                <a:solidFill>
                  <a:srgbClr val="00B0F0"/>
                </a:solidFill>
              </a:rPr>
              <a:t>m.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800" b="1" dirty="0" smtClean="0">
              <a:solidFill>
                <a:srgbClr val="00B0F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prstClr val="black"/>
              </a:solidFill>
            </a:endParaRP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</p:spTree>
    <p:extLst>
      <p:ext uri="{BB962C8B-B14F-4D97-AF65-F5344CB8AC3E}">
        <p14:creationId xmlns:p14="http://schemas.microsoft.com/office/powerpoint/2010/main" val="269524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Jaké jsou běžné rozměry skleněných optických vláken?</a:t>
            </a:r>
            <a:r>
              <a:rPr lang="cs-CZ" sz="2800" b="1" dirty="0" smtClean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Jsou to rozměry </a:t>
            </a:r>
            <a:r>
              <a:rPr lang="cs-CZ" sz="2800" dirty="0">
                <a:solidFill>
                  <a:srgbClr val="00B0F0"/>
                </a:solidFill>
              </a:rPr>
              <a:t>50/125 </a:t>
            </a:r>
            <a:r>
              <a:rPr lang="el-GR" sz="2800" dirty="0">
                <a:solidFill>
                  <a:srgbClr val="00B0F0"/>
                </a:solidFill>
              </a:rPr>
              <a:t>μ</a:t>
            </a:r>
            <a:r>
              <a:rPr lang="cs-CZ" sz="2800" dirty="0">
                <a:solidFill>
                  <a:srgbClr val="00B0F0"/>
                </a:solidFill>
              </a:rPr>
              <a:t>m a 62,5/125 </a:t>
            </a:r>
            <a:r>
              <a:rPr lang="el-GR" sz="2800" dirty="0">
                <a:solidFill>
                  <a:srgbClr val="00B0F0"/>
                </a:solidFill>
              </a:rPr>
              <a:t>μ</a:t>
            </a:r>
            <a:r>
              <a:rPr lang="cs-CZ" sz="2800" dirty="0" smtClean="0">
                <a:solidFill>
                  <a:srgbClr val="00B0F0"/>
                </a:solidFill>
              </a:rPr>
              <a:t>m.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Jaký materiál se nejčastěji používá k výrobě skleněných optických vláken?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b="1" dirty="0" smtClean="0">
              <a:solidFill>
                <a:srgbClr val="00B0F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prstClr val="black"/>
              </a:solidFill>
            </a:endParaRPr>
          </a:p>
        </p:txBody>
      </p:sp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skleněná vlákna</a:t>
            </a:r>
          </a:p>
        </p:txBody>
      </p:sp>
    </p:spTree>
    <p:extLst>
      <p:ext uri="{BB962C8B-B14F-4D97-AF65-F5344CB8AC3E}">
        <p14:creationId xmlns:p14="http://schemas.microsoft.com/office/powerpoint/2010/main" val="179713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1011</TotalTime>
  <Words>307</Words>
  <Application>Microsoft Office PowerPoint</Application>
  <PresentationFormat>Předvádění na obrazovce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3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59</cp:revision>
  <dcterms:created xsi:type="dcterms:W3CDTF">2014-04-06T14:10:38Z</dcterms:created>
  <dcterms:modified xsi:type="dcterms:W3CDTF">2014-08-28T08:43:42Z</dcterms:modified>
</cp:coreProperties>
</file>