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007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55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47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41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98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097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64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30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72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73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5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1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75284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VY_32_INOVACE_291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Optika/Parametr MFD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optické vlákno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MFD parametr, útlum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40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je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to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parametr MFD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jako jeden z parametrů optických vláken.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k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tématu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parametr MFD,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Hlavní parametry optických vláken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Základní parametry: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Šířka pásma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Disperze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Numerická apertura NA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Útlum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Minimální poloměr ohybu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Obsah OH</a:t>
            </a:r>
            <a:r>
              <a:rPr lang="cs-CZ" sz="2800" b="1" baseline="30000" dirty="0" smtClean="0"/>
              <a:t>-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b="1" dirty="0" smtClean="0"/>
              <a:t>U </a:t>
            </a:r>
            <a:r>
              <a:rPr lang="cs-CZ" sz="2800" b="1" dirty="0" err="1" smtClean="0"/>
              <a:t>jednovidových</a:t>
            </a:r>
            <a:r>
              <a:rPr lang="cs-CZ" sz="2800" b="1" dirty="0" smtClean="0"/>
              <a:t> vláken obsah MFD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62080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Parametr MFD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Parametr MFD (</a:t>
            </a:r>
            <a:r>
              <a:rPr lang="cs-CZ" sz="2800" b="1" dirty="0" smtClean="0"/>
              <a:t>M</a:t>
            </a:r>
            <a:r>
              <a:rPr lang="cs-CZ" sz="2800" dirty="0" smtClean="0"/>
              <a:t>ode </a:t>
            </a:r>
            <a:r>
              <a:rPr lang="cs-CZ" sz="2800" b="1" dirty="0" err="1" smtClean="0"/>
              <a:t>F</a:t>
            </a:r>
            <a:r>
              <a:rPr lang="cs-CZ" sz="2800" dirty="0" err="1" smtClean="0"/>
              <a:t>ield</a:t>
            </a:r>
            <a:r>
              <a:rPr lang="cs-CZ" sz="2800" dirty="0" smtClean="0"/>
              <a:t> </a:t>
            </a:r>
            <a:r>
              <a:rPr lang="cs-CZ" sz="2800" b="1" dirty="0" err="1" smtClean="0"/>
              <a:t>D</a:t>
            </a:r>
            <a:r>
              <a:rPr lang="cs-CZ" sz="2800" dirty="0" err="1" smtClean="0"/>
              <a:t>iameter</a:t>
            </a:r>
            <a:r>
              <a:rPr lang="cs-CZ" sz="2800" dirty="0" smtClean="0"/>
              <a:t>) se u </a:t>
            </a:r>
            <a:r>
              <a:rPr lang="cs-CZ" sz="2800" dirty="0" err="1" smtClean="0"/>
              <a:t>jednovidových</a:t>
            </a:r>
            <a:r>
              <a:rPr lang="cs-CZ" sz="2800" dirty="0" smtClean="0"/>
              <a:t> vláken udává místo průměru jádra optického vlákna. Paprsek se u </a:t>
            </a:r>
            <a:r>
              <a:rPr lang="cs-CZ" sz="2800" dirty="0" err="1" smtClean="0"/>
              <a:t>jednovidových</a:t>
            </a:r>
            <a:r>
              <a:rPr lang="cs-CZ" sz="2800" dirty="0" smtClean="0"/>
              <a:t> vláken šíři nejen uvnitř jádra, ale částečně také v jeho plášti, což znamená, že MFD je vždy větší než průměr vlákna. Je to vzdálenost mezi dvěma body v Gaussově křivce jak je znázorněno na obrázku.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897" y="4108030"/>
            <a:ext cx="4400327" cy="2749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Parametr MFD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MFD je konstanta udávající šířku, ve které je intenzita přenášeného záření větší nebo rovna 0,135 z maximální intenzity záření. </a:t>
            </a:r>
            <a:r>
              <a:rPr lang="cs-CZ" sz="2800" dirty="0" err="1" smtClean="0"/>
              <a:t>Mfd</a:t>
            </a:r>
            <a:r>
              <a:rPr lang="cs-CZ" sz="2800" dirty="0" smtClean="0"/>
              <a:t> má velký význam při výpočtu útlumu vlákna. Jestliže se spojují dvě </a:t>
            </a:r>
            <a:r>
              <a:rPr lang="cs-CZ" sz="2800" dirty="0" err="1" smtClean="0"/>
              <a:t>jednovidová</a:t>
            </a:r>
            <a:r>
              <a:rPr lang="cs-CZ" sz="2800" dirty="0" smtClean="0"/>
              <a:t> vlákna s různými parametry MFD dochází na optické trase k útlumu.</a:t>
            </a:r>
          </a:p>
        </p:txBody>
      </p:sp>
    </p:spTree>
    <p:extLst>
      <p:ext uri="{BB962C8B-B14F-4D97-AF65-F5344CB8AC3E}">
        <p14:creationId xmlns:p14="http://schemas.microsoft.com/office/powerpoint/2010/main" val="159422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Parametr MFD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U kterého typu optického vlákna se udává parametr MFD?</a:t>
            </a:r>
          </a:p>
        </p:txBody>
      </p:sp>
    </p:spTree>
    <p:extLst>
      <p:ext uri="{BB962C8B-B14F-4D97-AF65-F5344CB8AC3E}">
        <p14:creationId xmlns:p14="http://schemas.microsoft.com/office/powerpoint/2010/main" val="222148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Parametr MFD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U kterého typu optického vlákna se udává parametr MFD?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Parametr MFD se udává u </a:t>
            </a:r>
            <a:r>
              <a:rPr lang="cs-CZ" sz="2800" dirty="0" err="1" smtClean="0">
                <a:solidFill>
                  <a:srgbClr val="00B0F0"/>
                </a:solidFill>
              </a:rPr>
              <a:t>jednovidových</a:t>
            </a:r>
            <a:r>
              <a:rPr lang="cs-CZ" sz="2800" dirty="0" smtClean="0">
                <a:solidFill>
                  <a:srgbClr val="00B0F0"/>
                </a:solidFill>
              </a:rPr>
              <a:t> optických 	vláken.</a:t>
            </a:r>
          </a:p>
        </p:txBody>
      </p:sp>
    </p:spTree>
    <p:extLst>
      <p:ext uri="{BB962C8B-B14F-4D97-AF65-F5344CB8AC3E}">
        <p14:creationId xmlns:p14="http://schemas.microsoft.com/office/powerpoint/2010/main" val="114462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Parametr MFD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U kterého typu optického vlákna se udává parametr MFD?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Parametr MFD se udává u </a:t>
            </a:r>
            <a:r>
              <a:rPr lang="cs-CZ" sz="2800" dirty="0" err="1" smtClean="0">
                <a:solidFill>
                  <a:srgbClr val="00B0F0"/>
                </a:solidFill>
              </a:rPr>
              <a:t>jednovidových</a:t>
            </a:r>
            <a:r>
              <a:rPr lang="cs-CZ" sz="2800" dirty="0" smtClean="0">
                <a:solidFill>
                  <a:srgbClr val="00B0F0"/>
                </a:solidFill>
              </a:rPr>
              <a:t> optických 	vláken.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>
                <a:solidFill>
                  <a:prstClr val="black"/>
                </a:solidFill>
              </a:rPr>
              <a:t>Co nám parametr MFD nahrazuje a proč?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endParaRPr lang="cs-CZ" sz="28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4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Parametr MFD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U kterého typu optického vlákna se udává parametr MFD?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Parametr MFD se udává u </a:t>
            </a:r>
            <a:r>
              <a:rPr lang="cs-CZ" sz="2800" dirty="0" err="1" smtClean="0">
                <a:solidFill>
                  <a:srgbClr val="00B0F0"/>
                </a:solidFill>
              </a:rPr>
              <a:t>jednovidových</a:t>
            </a:r>
            <a:r>
              <a:rPr lang="cs-CZ" sz="2800" dirty="0" smtClean="0">
                <a:solidFill>
                  <a:srgbClr val="00B0F0"/>
                </a:solidFill>
              </a:rPr>
              <a:t> optických 	vláken.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>
                <a:solidFill>
                  <a:prstClr val="black"/>
                </a:solidFill>
              </a:rPr>
              <a:t>Co nám parametr MFD nahrazuje a proč?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Parametr MFD nahrazuje informaci o průměru jádra 	vlákna, protože se u </a:t>
            </a:r>
            <a:r>
              <a:rPr lang="cs-CZ" sz="2800" dirty="0" err="1" smtClean="0">
                <a:solidFill>
                  <a:srgbClr val="00B0F0"/>
                </a:solidFill>
              </a:rPr>
              <a:t>jednovidových</a:t>
            </a:r>
            <a:r>
              <a:rPr lang="cs-CZ" sz="2800" dirty="0" smtClean="0">
                <a:solidFill>
                  <a:srgbClr val="00B0F0"/>
                </a:solidFill>
              </a:rPr>
              <a:t> vláken šíří 	optické záření nejen v jádru vlákna, ale z části také v 	jeho plášti.</a:t>
            </a:r>
          </a:p>
        </p:txBody>
      </p:sp>
    </p:spTree>
    <p:extLst>
      <p:ext uri="{BB962C8B-B14F-4D97-AF65-F5344CB8AC3E}">
        <p14:creationId xmlns:p14="http://schemas.microsoft.com/office/powerpoint/2010/main" val="271387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302</Words>
  <Application>Microsoft Office PowerPoint</Application>
  <PresentationFormat>Předvádění na obrazovce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58</cp:revision>
  <dcterms:created xsi:type="dcterms:W3CDTF">2014-04-06T14:10:38Z</dcterms:created>
  <dcterms:modified xsi:type="dcterms:W3CDTF">2014-08-28T08:25:43Z</dcterms:modified>
</cp:coreProperties>
</file>