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59" r:id="rId5"/>
    <p:sldId id="260" r:id="rId6"/>
    <p:sldId id="263" r:id="rId7"/>
    <p:sldId id="262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80055040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VY_32_INOVACE_298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</a:t>
                      </a:r>
                      <a:r>
                        <a:rPr kumimoji="0" lang="cs-CZ" sz="1400" b="0" i="0" u="none" strike="noStrike" cap="none" normalizeH="0" baseline="0" dirty="0" err="1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Vícevláknové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vícevláknové kabely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materiál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seznamuje žáky s vícevláknovými optickými kabely a způsoby uspořádání vláken v těchto kabelech.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na doplňují popis struktury vícevláknového kabelu, po kliknutí se zobrazí správný popis.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222463"/>
            <a:ext cx="8610600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Kabel s kruhovou geometrií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 smtClean="0"/>
              <a:t>Vícevláknové</a:t>
            </a:r>
            <a:r>
              <a:rPr lang="cs-CZ" sz="2800" dirty="0" smtClean="0"/>
              <a:t> kabely jsou používány především pro dálkové telekomunikace. Jejich využití je především v možnostech budoucích změn a možností rozšíření optických tras. </a:t>
            </a:r>
            <a:endParaRPr lang="cs-CZ" sz="2800" dirty="0"/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3615" y="3600530"/>
            <a:ext cx="7632970" cy="32574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20806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0298" y="1628800"/>
            <a:ext cx="7799604" cy="45365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Existuje celá řada nejrůznějších uspořádání kabelů s kruhovou geometrií. Do prostředí vyžadujících vyšší odolnost jsou vyráběny kabely s dvojitým vnějším pláštěm, kde je vnitřní a vnější část tohoto pláště oddělená ocelovou páskou.</a:t>
            </a:r>
            <a:endParaRPr lang="cs-CZ" sz="2800" dirty="0"/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01788" y="3667847"/>
            <a:ext cx="5616624" cy="3105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606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6726" y="2276872"/>
            <a:ext cx="8946748" cy="31889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592332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9697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/>
              <a:t>Kabel s páskovým uspořádáním</a:t>
            </a:r>
          </a:p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Výhodou páskového uspořádání vláken kabelu je snadná detekce vybraného vlákna. Je tak celkově jednodušší spojování takovýchto kabelů.</a:t>
            </a:r>
            <a:endParaRPr lang="cs-CZ" sz="2800" dirty="0"/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458" y="3645024"/>
            <a:ext cx="8781283" cy="29988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69190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Do obrázku vepište jednotlivé části složení optického kabelu.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97732" y="3062883"/>
            <a:ext cx="6624736" cy="366288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334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Vícevláknové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5388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Řešení: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Do obrázku vepište jednotlivé části složení optického kabelu.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8545" y="3062883"/>
            <a:ext cx="6603110" cy="36509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868415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1060</TotalTime>
  <Words>226</Words>
  <Application>Microsoft Office PowerPoint</Application>
  <PresentationFormat>Předvádění na obrazovce (4:3)</PresentationFormat>
  <Paragraphs>42</Paragraphs>
  <Slides>10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10</vt:i4>
      </vt:variant>
    </vt:vector>
  </HeadingPairs>
  <TitlesOfParts>
    <vt:vector size="12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67</cp:revision>
  <dcterms:created xsi:type="dcterms:W3CDTF">2014-04-06T14:10:38Z</dcterms:created>
  <dcterms:modified xsi:type="dcterms:W3CDTF">2014-08-28T10:24:14Z</dcterms:modified>
</cp:coreProperties>
</file>