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9" r:id="rId5"/>
    <p:sldId id="260" r:id="rId6"/>
    <p:sldId id="261" r:id="rId7"/>
    <p:sldId id="265" r:id="rId8"/>
    <p:sldId id="263" r:id="rId9"/>
    <p:sldId id="264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0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387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7484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583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96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382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873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103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19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16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7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2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06615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VY_32_INOVACE_289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Optika/Minimální poloměr ohybu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poloměr ohybu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minimální poloměr ohybu optického vlákna?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Minimální </a:t>
            </a:r>
            <a:r>
              <a:rPr lang="cs-CZ" sz="2800" dirty="0">
                <a:solidFill>
                  <a:srgbClr val="00B0F0"/>
                </a:solidFill>
              </a:rPr>
              <a:t>poloměr ohybu optického vlákna je </a:t>
            </a:r>
            <a:r>
              <a:rPr lang="cs-CZ" sz="2800" dirty="0" smtClean="0">
                <a:solidFill>
                  <a:srgbClr val="00B0F0"/>
                </a:solidFill>
              </a:rPr>
              <a:t>  	nejmenší </a:t>
            </a:r>
            <a:r>
              <a:rPr lang="cs-CZ" sz="2800" dirty="0">
                <a:solidFill>
                  <a:srgbClr val="00B0F0"/>
                </a:solidFill>
              </a:rPr>
              <a:t>ohyb, který můžeme při manipulaci a </a:t>
            </a:r>
            <a:r>
              <a:rPr lang="cs-CZ" sz="2800" dirty="0" smtClean="0">
                <a:solidFill>
                  <a:srgbClr val="00B0F0"/>
                </a:solidFill>
              </a:rPr>
              <a:t>	instalaci </a:t>
            </a:r>
            <a:r>
              <a:rPr lang="cs-CZ" sz="2800" dirty="0">
                <a:solidFill>
                  <a:srgbClr val="00B0F0"/>
                </a:solidFill>
              </a:rPr>
              <a:t>vlákna </a:t>
            </a:r>
            <a:r>
              <a:rPr lang="cs-CZ" sz="2800" dirty="0" smtClean="0">
                <a:solidFill>
                  <a:srgbClr val="00B0F0"/>
                </a:solidFill>
              </a:rPr>
              <a:t>provést.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Větší poloměr ohybu má skleněné nebo plastové vlákno?</a:t>
            </a:r>
          </a:p>
        </p:txBody>
      </p:sp>
    </p:spTree>
    <p:extLst>
      <p:ext uri="{BB962C8B-B14F-4D97-AF65-F5344CB8AC3E}">
        <p14:creationId xmlns:p14="http://schemas.microsoft.com/office/powerpoint/2010/main" val="8556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minimální poloměr ohybu optického vlákna?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Minimální </a:t>
            </a:r>
            <a:r>
              <a:rPr lang="cs-CZ" sz="2800" dirty="0">
                <a:solidFill>
                  <a:srgbClr val="00B0F0"/>
                </a:solidFill>
              </a:rPr>
              <a:t>poloměr ohybu optického vlákna je </a:t>
            </a:r>
            <a:r>
              <a:rPr lang="cs-CZ" sz="2800" dirty="0" smtClean="0">
                <a:solidFill>
                  <a:srgbClr val="00B0F0"/>
                </a:solidFill>
              </a:rPr>
              <a:t>  	nejmenší </a:t>
            </a:r>
            <a:r>
              <a:rPr lang="cs-CZ" sz="2800" dirty="0">
                <a:solidFill>
                  <a:srgbClr val="00B0F0"/>
                </a:solidFill>
              </a:rPr>
              <a:t>ohyb, který můžeme při manipulaci a </a:t>
            </a:r>
            <a:r>
              <a:rPr lang="cs-CZ" sz="2800" dirty="0" smtClean="0">
                <a:solidFill>
                  <a:srgbClr val="00B0F0"/>
                </a:solidFill>
              </a:rPr>
              <a:t>	instalaci </a:t>
            </a:r>
            <a:r>
              <a:rPr lang="cs-CZ" sz="2800" dirty="0">
                <a:solidFill>
                  <a:srgbClr val="00B0F0"/>
                </a:solidFill>
              </a:rPr>
              <a:t>vlákna </a:t>
            </a:r>
            <a:r>
              <a:rPr lang="cs-CZ" sz="2800" dirty="0" smtClean="0">
                <a:solidFill>
                  <a:srgbClr val="00B0F0"/>
                </a:solidFill>
              </a:rPr>
              <a:t>provést.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Větší poloměr ohybu má skleněné nebo plastové vlákno?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Skleněné vlákno má větší poloměr ohybu než 	plastové.</a:t>
            </a:r>
          </a:p>
        </p:txBody>
      </p:sp>
    </p:spTree>
    <p:extLst>
      <p:ext uri="{BB962C8B-B14F-4D97-AF65-F5344CB8AC3E}">
        <p14:creationId xmlns:p14="http://schemas.microsoft.com/office/powerpoint/2010/main" val="24417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poloměr ohybu,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poloměr ohybu,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Numerická apertura 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>
                <a:solidFill>
                  <a:prstClr val="black"/>
                </a:solidFill>
              </a:rPr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Obsah OH</a:t>
            </a:r>
            <a:r>
              <a:rPr lang="cs-CZ" sz="2800" b="1" baseline="30000" dirty="0" smtClean="0">
                <a:solidFill>
                  <a:prstClr val="black"/>
                </a:solidFill>
              </a:rPr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>
                <a:solidFill>
                  <a:prstClr val="black"/>
                </a:solidFill>
              </a:rPr>
              <a:t>U </a:t>
            </a:r>
            <a:r>
              <a:rPr lang="cs-CZ" sz="2800" dirty="0" err="1" smtClean="0">
                <a:solidFill>
                  <a:prstClr val="black"/>
                </a:solidFill>
              </a:rPr>
              <a:t>jednovidových</a:t>
            </a:r>
            <a:r>
              <a:rPr lang="cs-CZ" sz="2800" dirty="0" smtClean="0">
                <a:solidFill>
                  <a:prstClr val="black"/>
                </a:solidFill>
              </a:rPr>
              <a:t> vláken obsah MFD</a:t>
            </a:r>
            <a:endParaRPr lang="cs-CZ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44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Minimální poloměr ohybu optického vlákna je nejmenší ohyb, který můžeme při manipulaci a instalaci vlákna provést. Tento ohyb závisí na průměru vlákna a na materiálu, ze kterého je vlákno vyrobeno. U vláken, která mají větší průměr, je poloměr ohybu větší než u vláken s menším průměrem.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35896" y="4005064"/>
            <a:ext cx="2713484" cy="271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Skleněná optická vlákna mají větší poloměr ohybu než vlákna vyrobená z plastu. Při instalaci a manipulaci je třeba řídit se specifikacemi výrobce optického vlákna. U optického kabelu je odolnost vyšší než u kabelu metalického, ale jedná se stále o materiál ze skla. Je třeba zabránit překroucení kabelu při odvíjení z cívky, kdy může nejčastěji dojít k poškození vlákna.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65103"/>
            <a:ext cx="19621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Krátkodobě by neměl být poloměr ohybu menší než stonásobek poloměru vlákna. Při instalaci by pak neměl být poloměr ohybu menší než dvou set až šesti set násobek poloměru vlákna.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04889"/>
            <a:ext cx="5131135" cy="33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653292" y="6071267"/>
            <a:ext cx="1194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Špatně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5292079" y="6071267"/>
            <a:ext cx="1351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Správně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28793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Manipulace s optickým kabelem při namotávání již rozvinutého kabelu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17788"/>
            <a:ext cx="6107651" cy="34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11560" y="3356992"/>
            <a:ext cx="1194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Špatně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876256" y="4824140"/>
            <a:ext cx="1351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Správně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0503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minimální poloměr ohybu optického vlákna?</a:t>
            </a:r>
          </a:p>
        </p:txBody>
      </p:sp>
    </p:spTree>
    <p:extLst>
      <p:ext uri="{BB962C8B-B14F-4D97-AF65-F5344CB8AC3E}">
        <p14:creationId xmlns:p14="http://schemas.microsoft.com/office/powerpoint/2010/main" val="15657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Minimální poloměr ohybu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minimální poloměr ohybu optického vlákna?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Minimální </a:t>
            </a:r>
            <a:r>
              <a:rPr lang="cs-CZ" sz="2800" dirty="0">
                <a:solidFill>
                  <a:srgbClr val="00B0F0"/>
                </a:solidFill>
              </a:rPr>
              <a:t>poloměr ohybu optického vlákna je </a:t>
            </a:r>
            <a:r>
              <a:rPr lang="cs-CZ" sz="2800" dirty="0" smtClean="0">
                <a:solidFill>
                  <a:srgbClr val="00B0F0"/>
                </a:solidFill>
              </a:rPr>
              <a:t>  	nejmenší </a:t>
            </a:r>
            <a:r>
              <a:rPr lang="cs-CZ" sz="2800" dirty="0">
                <a:solidFill>
                  <a:srgbClr val="00B0F0"/>
                </a:solidFill>
              </a:rPr>
              <a:t>ohyb, který můžeme při manipulaci a </a:t>
            </a:r>
            <a:r>
              <a:rPr lang="cs-CZ" sz="2800" dirty="0" smtClean="0">
                <a:solidFill>
                  <a:srgbClr val="00B0F0"/>
                </a:solidFill>
              </a:rPr>
              <a:t>	instalaci </a:t>
            </a:r>
            <a:r>
              <a:rPr lang="cs-CZ" sz="2800" dirty="0">
                <a:solidFill>
                  <a:srgbClr val="00B0F0"/>
                </a:solidFill>
              </a:rPr>
              <a:t>vlákna </a:t>
            </a:r>
            <a:r>
              <a:rPr lang="cs-CZ" sz="2800" dirty="0" smtClean="0">
                <a:solidFill>
                  <a:srgbClr val="00B0F0"/>
                </a:solidFill>
              </a:rPr>
              <a:t>provést.</a:t>
            </a:r>
          </a:p>
        </p:txBody>
      </p:sp>
    </p:spTree>
    <p:extLst>
      <p:ext uri="{BB962C8B-B14F-4D97-AF65-F5344CB8AC3E}">
        <p14:creationId xmlns:p14="http://schemas.microsoft.com/office/powerpoint/2010/main" val="236644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364</Words>
  <Application>Microsoft Office PowerPoint</Application>
  <PresentationFormat>Předvádění na obrazovce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59</cp:revision>
  <dcterms:created xsi:type="dcterms:W3CDTF">2014-04-06T14:10:38Z</dcterms:created>
  <dcterms:modified xsi:type="dcterms:W3CDTF">2014-08-28T08:19:56Z</dcterms:modified>
</cp:coreProperties>
</file>