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5662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2164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92793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0078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556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0473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4111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0980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7097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3642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309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09114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1729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7333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350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5732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383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8409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7738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0596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6784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9482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133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96B2CB-0DA5-4421-81F8-531D473D3C97}" type="slidenum">
              <a:rPr lang="cs-CZ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10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3074279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VY_32_INOVACE_293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Optika/Optická vlákna HCS a PCS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Tomáš Nevřela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Leden 2014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a 4.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ODBORNÝ VÝCVIK –  optické vlákno, přenos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 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HCS, PCS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:p14="http://schemas.microsoft.com/office/powerpoint/2010/main" val="272026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Optická vlákna HCS a PCS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prstClr val="black"/>
                </a:solidFill>
              </a:rPr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cs-CZ" sz="2800" dirty="0" smtClean="0">
                <a:solidFill>
                  <a:prstClr val="black"/>
                </a:solidFill>
              </a:rPr>
              <a:t>Jaký je rozdíl mezi vlákny HCS a PCS?</a:t>
            </a:r>
          </a:p>
        </p:txBody>
      </p:sp>
    </p:spTree>
    <p:extLst>
      <p:ext uri="{BB962C8B-B14F-4D97-AF65-F5344CB8AC3E}">
        <p14:creationId xmlns:p14="http://schemas.microsoft.com/office/powerpoint/2010/main" val="103529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Optická vlákna HCS a PCS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prstClr val="black"/>
                </a:solidFill>
              </a:rPr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cs-CZ" sz="2800" dirty="0" smtClean="0">
                <a:solidFill>
                  <a:prstClr val="black"/>
                </a:solidFill>
              </a:rPr>
              <a:t>Jaký je rozdíl mezi vlákny HCS a PCS?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>
                <a:solidFill>
                  <a:prstClr val="black"/>
                </a:solidFill>
              </a:rPr>
              <a:t>	</a:t>
            </a:r>
            <a:r>
              <a:rPr lang="cs-CZ" sz="2800" dirty="0" smtClean="0">
                <a:solidFill>
                  <a:srgbClr val="00B0F0"/>
                </a:solidFill>
              </a:rPr>
              <a:t>Rozdíl je v plášti vlákna, kde u vlákna PCS je plášť 	tvořen silikonovou pryskyřicí.</a:t>
            </a:r>
          </a:p>
        </p:txBody>
      </p:sp>
    </p:spTree>
    <p:extLst>
      <p:ext uri="{BB962C8B-B14F-4D97-AF65-F5344CB8AC3E}">
        <p14:creationId xmlns:p14="http://schemas.microsoft.com/office/powerpoint/2010/main" val="91350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1029"/>
            <a:ext cx="8610600" cy="7793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 použitých zdrojů</a:t>
            </a:r>
            <a:endParaRPr lang="cs-CZ" sz="4400" b="1" dirty="0">
              <a:solidFill>
                <a:srgbClr val="C0504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DOLEČEK, Jaroslav. </a:t>
            </a:r>
            <a:r>
              <a:rPr lang="cs-CZ" sz="2000" i="1" dirty="0">
                <a:solidFill>
                  <a:srgbClr val="000000"/>
                </a:solidFill>
              </a:rPr>
              <a:t>Moderní učebnice elektroniky</a:t>
            </a:r>
            <a:r>
              <a:rPr lang="cs-CZ" sz="2000" dirty="0">
                <a:solidFill>
                  <a:srgbClr val="000000"/>
                </a:solidFill>
              </a:rPr>
              <a:t>. Praha: BEN - technická literatura, 154 s. ISBN 80-730-0184-5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WILFERT, Otakar. </a:t>
            </a:r>
            <a:r>
              <a:rPr lang="cs-CZ" sz="2000" i="1" dirty="0">
                <a:solidFill>
                  <a:srgbClr val="000000"/>
                </a:solidFill>
              </a:rPr>
              <a:t>Optoelektronika I</a:t>
            </a:r>
            <a:r>
              <a:rPr lang="cs-CZ" sz="2000" dirty="0">
                <a:solidFill>
                  <a:srgbClr val="000000"/>
                </a:solidFill>
              </a:rPr>
              <a:t>. 1. vyd. Brno: PC-DIR, 135 s. ISBN 80-214-0551-1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FILKA, Miloslav. </a:t>
            </a:r>
            <a:r>
              <a:rPr lang="cs-CZ" sz="2000" i="1" dirty="0">
                <a:solidFill>
                  <a:srgbClr val="000000"/>
                </a:solidFill>
              </a:rPr>
              <a:t>Optoelektronika v telekomunikacích</a:t>
            </a:r>
            <a:r>
              <a:rPr lang="cs-CZ" sz="2000" dirty="0">
                <a:solidFill>
                  <a:srgbClr val="000000"/>
                </a:solidFill>
              </a:rPr>
              <a:t>. 3. vyd. Brno: VUT, 133 s. ISBN 80-214-0011-0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FILKA, Miloslav. </a:t>
            </a:r>
            <a:r>
              <a:rPr lang="cs-CZ" sz="2000" i="1" dirty="0">
                <a:solidFill>
                  <a:srgbClr val="000000"/>
                </a:solidFill>
              </a:rPr>
              <a:t>Optoelektronika pro telekomunikace a informatiku</a:t>
            </a:r>
            <a:r>
              <a:rPr lang="cs-CZ" sz="2000" dirty="0">
                <a:solidFill>
                  <a:srgbClr val="000000"/>
                </a:solidFill>
              </a:rPr>
              <a:t>. Vyd. 1. Brno: Miloslav Filka, 369 s. ISBN 978-80-86785-14-1.</a:t>
            </a:r>
            <a:endParaRPr lang="cs-CZ" sz="2000" dirty="0" smtClean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40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materiál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seznamuje žáky s optickými vlákny typu HCS a PCS, jejich rozdíly a vlastnostmi.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020168"/>
            <a:ext cx="8305800" cy="2006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Ve cvičení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žáci odpovídají na specifické otázky k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tématu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optická vlákna HCS, PCS. Do obrázku vlákna HCS doplňují popis jednotlivých částí vlákna po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kliknutí se jim zobrazí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správná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odpověď a popis částí HCS vlákna.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011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Optická vlákna HCS a PCS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V</a:t>
            </a:r>
            <a:r>
              <a:rPr lang="cs-CZ" sz="2800" dirty="0" smtClean="0"/>
              <a:t>lákna </a:t>
            </a:r>
            <a:r>
              <a:rPr lang="cs-CZ" sz="2800" dirty="0"/>
              <a:t>HCS (</a:t>
            </a:r>
            <a:r>
              <a:rPr lang="cs-CZ" sz="2800" b="1" dirty="0"/>
              <a:t>H</a:t>
            </a:r>
            <a:r>
              <a:rPr lang="cs-CZ" sz="2800" dirty="0"/>
              <a:t>ard </a:t>
            </a:r>
            <a:r>
              <a:rPr lang="cs-CZ" sz="2800" b="1" dirty="0" err="1"/>
              <a:t>C</a:t>
            </a:r>
            <a:r>
              <a:rPr lang="cs-CZ" sz="2800" dirty="0" err="1"/>
              <a:t>lad</a:t>
            </a:r>
            <a:r>
              <a:rPr lang="cs-CZ" sz="2800" dirty="0"/>
              <a:t> </a:t>
            </a:r>
            <a:r>
              <a:rPr lang="cs-CZ" sz="2800" b="1" dirty="0" err="1"/>
              <a:t>S</a:t>
            </a:r>
            <a:r>
              <a:rPr lang="cs-CZ" sz="2800" dirty="0" err="1"/>
              <a:t>ilica</a:t>
            </a:r>
            <a:r>
              <a:rPr lang="cs-CZ" sz="2800" dirty="0" smtClean="0"/>
              <a:t>) jsou vlákna </a:t>
            </a:r>
            <a:r>
              <a:rPr lang="cs-CZ" sz="2800" dirty="0"/>
              <a:t>se skleněným </a:t>
            </a:r>
            <a:r>
              <a:rPr lang="cs-CZ" sz="2800" dirty="0" smtClean="0"/>
              <a:t>jádrem a pláštěm ze speciálního </a:t>
            </a:r>
            <a:r>
              <a:rPr lang="cs-CZ" sz="2800" dirty="0"/>
              <a:t>plastu</a:t>
            </a:r>
            <a:r>
              <a:rPr lang="cs-CZ" sz="2800" dirty="0" smtClean="0"/>
              <a:t>. Vlákna PCS (</a:t>
            </a:r>
            <a:r>
              <a:rPr lang="cs-CZ" sz="2800" b="1" dirty="0" err="1" smtClean="0"/>
              <a:t>P</a:t>
            </a:r>
            <a:r>
              <a:rPr lang="cs-CZ" sz="2800" dirty="0" err="1" smtClean="0"/>
              <a:t>lasic</a:t>
            </a:r>
            <a:r>
              <a:rPr lang="cs-CZ" sz="2800" dirty="0" smtClean="0"/>
              <a:t> </a:t>
            </a:r>
            <a:r>
              <a:rPr lang="cs-CZ" sz="2800" b="1" dirty="0" err="1" smtClean="0"/>
              <a:t>C</a:t>
            </a:r>
            <a:r>
              <a:rPr lang="cs-CZ" sz="2800" dirty="0" err="1" smtClean="0"/>
              <a:t>lad</a:t>
            </a:r>
            <a:r>
              <a:rPr lang="cs-CZ" sz="2800" dirty="0" smtClean="0"/>
              <a:t> </a:t>
            </a:r>
            <a:r>
              <a:rPr lang="cs-CZ" sz="2800" b="1" dirty="0" err="1" smtClean="0"/>
              <a:t>S</a:t>
            </a:r>
            <a:r>
              <a:rPr lang="cs-CZ" sz="2800" dirty="0" err="1" smtClean="0"/>
              <a:t>ilica</a:t>
            </a:r>
            <a:r>
              <a:rPr lang="cs-CZ" sz="2800" dirty="0" smtClean="0"/>
              <a:t>) mají obdobné uspořádání jako vlákna HCS s tím rozdílem, že je plášť PCS vláken vyroben ze silikonové pryskyřice. </a:t>
            </a:r>
          </a:p>
        </p:txBody>
      </p:sp>
    </p:spTree>
    <p:extLst>
      <p:ext uri="{BB962C8B-B14F-4D97-AF65-F5344CB8AC3E}">
        <p14:creationId xmlns:p14="http://schemas.microsoft.com/office/powerpoint/2010/main" val="153938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Optická vlákna HCS a PCS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Vlákno HCS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6572" y="2348880"/>
            <a:ext cx="5747056" cy="3417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5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Optická vlákna HCS a PCS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Vlákno PCS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815" y="2385264"/>
            <a:ext cx="5758569" cy="3424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33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Optická vlákna HCS a PCS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Vlastnosti HCS a PCS vláken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Velká pevnost vlákna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Velká numerická apertura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Lepší přenos  v oblasti UV a IR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Velký poměr průměr jádra/průměr pláště </a:t>
            </a:r>
          </a:p>
        </p:txBody>
      </p:sp>
    </p:spTree>
    <p:extLst>
      <p:ext uri="{BB962C8B-B14F-4D97-AF65-F5344CB8AC3E}">
        <p14:creationId xmlns:p14="http://schemas.microsoft.com/office/powerpoint/2010/main" val="37193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Optická vlákna HCS a PCS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Oblast použití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Průmysl a automatizace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Medicína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Využití převážně s laserovou aplikací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Slouží k přenosům dat na kratší vzdálenosti</a:t>
            </a:r>
          </a:p>
        </p:txBody>
      </p:sp>
    </p:spTree>
    <p:extLst>
      <p:ext uri="{BB962C8B-B14F-4D97-AF65-F5344CB8AC3E}">
        <p14:creationId xmlns:p14="http://schemas.microsoft.com/office/powerpoint/2010/main" val="39465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Optická vlákna HCS a PCS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prstClr val="black"/>
                </a:solidFill>
              </a:rPr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dirty="0" smtClean="0">
                <a:solidFill>
                  <a:prstClr val="black"/>
                </a:solidFill>
              </a:rPr>
              <a:t>Do obrázku doplňte popis skladby jednotlivých částí HCS optického vlákna.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5134" y="3062883"/>
            <a:ext cx="5229932" cy="3109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37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Optická vlákna HCS a PCS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prstClr val="black"/>
                </a:solidFill>
              </a:rPr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dirty="0" smtClean="0">
                <a:solidFill>
                  <a:prstClr val="black"/>
                </a:solidFill>
              </a:rPr>
              <a:t>Do obrázku doplňte popis skladby jednotlivých částí HCS optického vlákna.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45" y="3062882"/>
            <a:ext cx="5217709" cy="3102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99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Motiv sady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1082</TotalTime>
  <Words>315</Words>
  <Application>Microsoft Office PowerPoint</Application>
  <PresentationFormat>Předvádění na obrazovce (4:3)</PresentationFormat>
  <Paragraphs>57</Paragraphs>
  <Slides>12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12</vt:i4>
      </vt:variant>
    </vt:vector>
  </HeadingPairs>
  <TitlesOfParts>
    <vt:vector size="14" baseType="lpstr">
      <vt:lpstr>Motiv systému Office</vt:lpstr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EU_12</dc:creator>
  <cp:lastModifiedBy>EU_12</cp:lastModifiedBy>
  <cp:revision>64</cp:revision>
  <dcterms:created xsi:type="dcterms:W3CDTF">2014-04-06T14:10:38Z</dcterms:created>
  <dcterms:modified xsi:type="dcterms:W3CDTF">2014-08-28T09:02:54Z</dcterms:modified>
</cp:coreProperties>
</file>