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60" r:id="rId5"/>
    <p:sldId id="288" r:id="rId6"/>
    <p:sldId id="292" r:id="rId7"/>
    <p:sldId id="293" r:id="rId8"/>
    <p:sldId id="294" r:id="rId9"/>
    <p:sldId id="295" r:id="rId10"/>
    <p:sldId id="296" r:id="rId11"/>
    <p:sldId id="297" r:id="rId12"/>
    <p:sldId id="298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9279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007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556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047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411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098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7097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3642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309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0911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1729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733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50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96B2CB-0DA5-4421-81F8-531D473D3C97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10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874742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VY_32_INOVACE_296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Optika/Optické kabely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Tomáš Nevřela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Leden 2014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optické vlákno, přenos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kabely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kabely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Jaké kabely rozlišujeme podle typu vláken v kabelu?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prstClr val="black"/>
                </a:solidFill>
              </a:rPr>
              <a:t>	</a:t>
            </a:r>
            <a:r>
              <a:rPr lang="cs-CZ" sz="2800" dirty="0" err="1" smtClean="0">
                <a:solidFill>
                  <a:srgbClr val="00B0F0"/>
                </a:solidFill>
              </a:rPr>
              <a:t>Jednovidové</a:t>
            </a:r>
            <a:r>
              <a:rPr lang="cs-CZ" sz="2800" dirty="0" smtClean="0">
                <a:solidFill>
                  <a:srgbClr val="00B0F0"/>
                </a:solidFill>
              </a:rPr>
              <a:t>, </a:t>
            </a:r>
            <a:r>
              <a:rPr lang="cs-CZ" sz="2800" dirty="0" err="1" smtClean="0">
                <a:solidFill>
                  <a:srgbClr val="00B0F0"/>
                </a:solidFill>
              </a:rPr>
              <a:t>mnohovidové</a:t>
            </a:r>
            <a:r>
              <a:rPr lang="cs-CZ" sz="2800" dirty="0" smtClean="0">
                <a:solidFill>
                  <a:srgbClr val="00B0F0"/>
                </a:solidFill>
              </a:rPr>
              <a:t> a hybridní.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cs-CZ" sz="2800" dirty="0" smtClean="0"/>
              <a:t>Jakou funkci plní kabel optických vláken?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	</a:t>
            </a:r>
            <a:r>
              <a:rPr lang="cs-CZ" sz="2800" dirty="0" smtClean="0">
                <a:solidFill>
                  <a:srgbClr val="00B0F0"/>
                </a:solidFill>
              </a:rPr>
              <a:t>Plní ochranou funkci proti mechanickému poškození  	optických vláken a poškození vnějšími vlivy.</a:t>
            </a:r>
          </a:p>
        </p:txBody>
      </p:sp>
    </p:spTree>
    <p:extLst>
      <p:ext uri="{BB962C8B-B14F-4D97-AF65-F5344CB8AC3E}">
        <p14:creationId xmlns:p14="http://schemas.microsoft.com/office/powerpoint/2010/main" val="194389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DOLEČEK, Jaroslav. </a:t>
            </a:r>
            <a:r>
              <a:rPr lang="cs-CZ" sz="2000" i="1" dirty="0">
                <a:solidFill>
                  <a:srgbClr val="000000"/>
                </a:solidFill>
              </a:rPr>
              <a:t>Moderní učebnice elektroniky</a:t>
            </a:r>
            <a:r>
              <a:rPr lang="cs-CZ" sz="2000" dirty="0">
                <a:solidFill>
                  <a:srgbClr val="000000"/>
                </a:solidFill>
              </a:rPr>
              <a:t>. Praha: BEN - technická literatura, 154 s. ISBN 80-730-0184-5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WILFERT, Otakar. </a:t>
            </a:r>
            <a:r>
              <a:rPr lang="cs-CZ" sz="2000" i="1" dirty="0">
                <a:solidFill>
                  <a:srgbClr val="000000"/>
                </a:solidFill>
              </a:rPr>
              <a:t>Optoelektronika I</a:t>
            </a:r>
            <a:r>
              <a:rPr lang="cs-CZ" sz="2000" dirty="0">
                <a:solidFill>
                  <a:srgbClr val="000000"/>
                </a:solidFill>
              </a:rPr>
              <a:t>. 1. vyd. Brno: PC-DIR, 135 s. ISBN 80-214-0551-1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v telekomunikacích</a:t>
            </a:r>
            <a:r>
              <a:rPr lang="cs-CZ" sz="2000" dirty="0">
                <a:solidFill>
                  <a:srgbClr val="000000"/>
                </a:solidFill>
              </a:rPr>
              <a:t>. 3. vyd. Brno: VUT, 133 s. ISBN 80-214-0011-0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pro telekomunikace a informatiku</a:t>
            </a:r>
            <a:r>
              <a:rPr lang="cs-CZ" sz="2000" dirty="0">
                <a:solidFill>
                  <a:srgbClr val="000000"/>
                </a:solidFill>
              </a:rPr>
              <a:t>. Vyd. 1. Brno: Miloslav Filka, 369 s. ISBN 978-80-86785-14-1.</a:t>
            </a:r>
            <a:endParaRPr lang="cs-CZ" sz="2000" dirty="0" smtClean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40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293260"/>
            <a:ext cx="85344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co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jsou to optické kabely a jaké jsou jejich vlastnosti.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k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tématu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optické kabely,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kabely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Z důvodu citlivosti optických vláken na mechanické namáhání a ohýbání, musí zabezpečovat jejich ochranu optický kabel. Ten obsahuje kromě optických vláken také výplň zajišťující ochranu vláken co se mechanické odolnosti týče a plášť chránící vlákno před vnějšími vlivy.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4512" y="3770769"/>
            <a:ext cx="4233374" cy="2948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3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kabely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Vlastnosti optických kabelů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Vlákna umístěna v kabelu jsou chráněná před mechanickým poškozením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Proti vlhkosti a působení nepříznivých vlivů prostředí jsou vlákna chráněna pláštěm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Kabely chrání vlákna před poškozením ohýbáním vlákna</a:t>
            </a:r>
          </a:p>
        </p:txBody>
      </p:sp>
    </p:spTree>
    <p:extLst>
      <p:ext uri="{BB962C8B-B14F-4D97-AF65-F5344CB8AC3E}">
        <p14:creationId xmlns:p14="http://schemas.microsoft.com/office/powerpoint/2010/main" val="25804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kabely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Kabely je možné rozdělit podle konstrukčního uspořádání: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err="1" smtClean="0"/>
              <a:t>Vícevláknové</a:t>
            </a:r>
            <a:r>
              <a:rPr lang="cs-CZ" sz="2800" dirty="0" smtClean="0"/>
              <a:t> a </a:t>
            </a:r>
            <a:r>
              <a:rPr lang="cs-CZ" sz="2800" dirty="0" err="1" smtClean="0"/>
              <a:t>jednovláknové</a:t>
            </a:r>
            <a:r>
              <a:rPr lang="cs-CZ" sz="2800" dirty="0" smtClean="0"/>
              <a:t> kabely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Kabely s umístěním tahového prvku vnějším nebo středním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S kruhovým nebo páskovým uspořádáním</a:t>
            </a:r>
          </a:p>
        </p:txBody>
      </p:sp>
    </p:spTree>
    <p:extLst>
      <p:ext uri="{BB962C8B-B14F-4D97-AF65-F5344CB8AC3E}">
        <p14:creationId xmlns:p14="http://schemas.microsoft.com/office/powerpoint/2010/main" val="43520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kabely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399310"/>
            <a:ext cx="861060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Podle typu vláken v kabelu: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err="1" smtClean="0"/>
              <a:t>Jednovidové</a:t>
            </a:r>
            <a:endParaRPr lang="cs-CZ" sz="2800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err="1" smtClean="0"/>
              <a:t>Mnohovidové</a:t>
            </a:r>
            <a:endParaRPr lang="cs-CZ" sz="2800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Hybridní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Podle prostředí: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Vnitřní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Venkovní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univerzální</a:t>
            </a:r>
          </a:p>
        </p:txBody>
      </p:sp>
    </p:spTree>
    <p:extLst>
      <p:ext uri="{BB962C8B-B14F-4D97-AF65-F5344CB8AC3E}">
        <p14:creationId xmlns:p14="http://schemas.microsoft.com/office/powerpoint/2010/main" val="408873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kabely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Jaké kabely rozlišujeme podle typu vláken v kabelu?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prstClr val="black"/>
                </a:solidFill>
              </a:rPr>
              <a:t>	</a:t>
            </a:r>
            <a:endParaRPr lang="cs-CZ" sz="2800" dirty="0" smtClean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07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kabely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Jaké kabely rozlišujeme podle typu vláken v kabelu?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prstClr val="black"/>
                </a:solidFill>
              </a:rPr>
              <a:t>	</a:t>
            </a:r>
            <a:r>
              <a:rPr lang="cs-CZ" sz="2800" dirty="0" err="1" smtClean="0">
                <a:solidFill>
                  <a:srgbClr val="00B0F0"/>
                </a:solidFill>
              </a:rPr>
              <a:t>Jednovidové</a:t>
            </a:r>
            <a:r>
              <a:rPr lang="cs-CZ" sz="2800" dirty="0" smtClean="0">
                <a:solidFill>
                  <a:srgbClr val="00B0F0"/>
                </a:solidFill>
              </a:rPr>
              <a:t>, </a:t>
            </a:r>
            <a:r>
              <a:rPr lang="cs-CZ" sz="2800" dirty="0" err="1" smtClean="0">
                <a:solidFill>
                  <a:srgbClr val="00B0F0"/>
                </a:solidFill>
              </a:rPr>
              <a:t>mnohovidové</a:t>
            </a:r>
            <a:r>
              <a:rPr lang="cs-CZ" sz="2800" dirty="0" smtClean="0">
                <a:solidFill>
                  <a:srgbClr val="00B0F0"/>
                </a:solidFill>
              </a:rPr>
              <a:t> a hybridní.</a:t>
            </a:r>
          </a:p>
        </p:txBody>
      </p:sp>
    </p:spTree>
    <p:extLst>
      <p:ext uri="{BB962C8B-B14F-4D97-AF65-F5344CB8AC3E}">
        <p14:creationId xmlns:p14="http://schemas.microsoft.com/office/powerpoint/2010/main" val="315936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kabely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Jaké kabely rozlišujeme podle typu vláken v kabelu?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prstClr val="black"/>
                </a:solidFill>
              </a:rPr>
              <a:t>	</a:t>
            </a:r>
            <a:r>
              <a:rPr lang="cs-CZ" sz="2800" dirty="0" err="1" smtClean="0">
                <a:solidFill>
                  <a:srgbClr val="00B0F0"/>
                </a:solidFill>
              </a:rPr>
              <a:t>Jednovidové</a:t>
            </a:r>
            <a:r>
              <a:rPr lang="cs-CZ" sz="2800" dirty="0" smtClean="0">
                <a:solidFill>
                  <a:srgbClr val="00B0F0"/>
                </a:solidFill>
              </a:rPr>
              <a:t>, </a:t>
            </a:r>
            <a:r>
              <a:rPr lang="cs-CZ" sz="2800" dirty="0" err="1" smtClean="0">
                <a:solidFill>
                  <a:srgbClr val="00B0F0"/>
                </a:solidFill>
              </a:rPr>
              <a:t>mnohovidové</a:t>
            </a:r>
            <a:r>
              <a:rPr lang="cs-CZ" sz="2800" dirty="0" smtClean="0">
                <a:solidFill>
                  <a:srgbClr val="00B0F0"/>
                </a:solidFill>
              </a:rPr>
              <a:t> a hybridní.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cs-CZ" sz="2800" dirty="0" smtClean="0"/>
              <a:t>Jakou funkci plní kabel optických vláken?</a:t>
            </a:r>
          </a:p>
        </p:txBody>
      </p:sp>
    </p:spTree>
    <p:extLst>
      <p:ext uri="{BB962C8B-B14F-4D97-AF65-F5344CB8AC3E}">
        <p14:creationId xmlns:p14="http://schemas.microsoft.com/office/powerpoint/2010/main" val="157192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1061</TotalTime>
  <Words>278</Words>
  <Application>Microsoft Office PowerPoint</Application>
  <PresentationFormat>Předvádění na obrazovce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11</vt:i4>
      </vt:variant>
    </vt:vector>
  </HeadingPairs>
  <TitlesOfParts>
    <vt:vector size="13" baseType="lpstr">
      <vt:lpstr>Motiv systému Office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EU_12</cp:lastModifiedBy>
  <cp:revision>63</cp:revision>
  <dcterms:created xsi:type="dcterms:W3CDTF">2014-04-06T14:10:38Z</dcterms:created>
  <dcterms:modified xsi:type="dcterms:W3CDTF">2014-08-28T10:31:25Z</dcterms:modified>
</cp:coreProperties>
</file>