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007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55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47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41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98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097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64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30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72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73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5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1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66321876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VY_32_INOVACE_299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Optika/Svařování optických vláken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Leden 2014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optické vlákno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svařování,spojky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40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materiál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seznamuje žáky s možnostmi spojování optických vláken se zaměřením především na svařování vláken.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žáci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doplňují popis jednotlivých částí svářečky optických vláken, po kliknutí se objeví správný popis.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Svařování optických vláken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775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Spojení optických vláken se provádí: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Svařováním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Pomocí mechanických optických spojek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Pomocí optických konektorů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4210008"/>
            <a:ext cx="2934885" cy="1905309"/>
          </a:xfrm>
          <a:prstGeom prst="rect">
            <a:avLst/>
          </a:prstGeom>
        </p:spPr>
      </p:pic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8167" y="3801547"/>
            <a:ext cx="2981126" cy="2027166"/>
          </a:xfrm>
          <a:prstGeom prst="rect">
            <a:avLst/>
          </a:prstGeom>
        </p:spPr>
      </p:pic>
      <p:sp>
        <p:nvSpPr>
          <p:cNvPr id="5" name="TextovéPole 4"/>
          <p:cNvSpPr txBox="1"/>
          <p:nvPr/>
        </p:nvSpPr>
        <p:spPr>
          <a:xfrm>
            <a:off x="1115616" y="6232608"/>
            <a:ext cx="178189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Optický konektor</a:t>
            </a:r>
            <a:endParaRPr lang="cs-CZ" dirty="0"/>
          </a:p>
        </p:txBody>
      </p:sp>
      <p:sp>
        <p:nvSpPr>
          <p:cNvPr id="6" name="TextovéPole 5"/>
          <p:cNvSpPr txBox="1"/>
          <p:nvPr/>
        </p:nvSpPr>
        <p:spPr>
          <a:xfrm>
            <a:off x="5250508" y="6232608"/>
            <a:ext cx="26964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cs-CZ" dirty="0" smtClean="0"/>
              <a:t>Mechanická optická spojka</a:t>
            </a:r>
            <a:endParaRPr lang="cs-CZ" dirty="0"/>
          </a:p>
        </p:txBody>
      </p:sp>
    </p:spTree>
    <p:extLst>
      <p:ext uri="{BB962C8B-B14F-4D97-AF65-F5344CB8AC3E}">
        <p14:creationId xmlns:p14="http://schemas.microsoft.com/office/powerpoint/2010/main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Svařování optických vláken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Nejčastějším způsobem spojování optických vláken je svařování. To se provádí pomocí speciálních zařízení – svářeček optických kabelů. Svařování vláken je složitým a přesným procesem, při kterém dochází k pevnému spojení dvou optických vláken stejného průměru.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4140" y="3954108"/>
            <a:ext cx="3851920" cy="28089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5166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Svařování optických vláken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30887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Při svařování vláken je třeba dodržet určité podmínky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Svařovaná vlákna je potřeba co nejpřesněji kolmo zaříznout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Místo, kde bude svár prováděn a čelní strana vlákna musí být naprosto čistá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Průměr svařovaných jader vlákna musí být stejný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r>
              <a:rPr lang="cs-CZ" sz="2800" dirty="0" smtClean="0"/>
              <a:t>Je třeba dodržet stanovenou teplotu a čas svařování </a:t>
            </a:r>
          </a:p>
          <a:p>
            <a:pPr marL="457200" indent="-457200">
              <a:spcBef>
                <a:spcPts val="600"/>
              </a:spcBef>
              <a:spcAft>
                <a:spcPts val="600"/>
              </a:spcAft>
              <a:buFont typeface="Wingdings" panose="05000000000000000000" pitchFamily="2" charset="2"/>
              <a:buChar char="q"/>
            </a:pPr>
            <a:endParaRPr lang="cs-CZ" sz="2800" dirty="0" smtClean="0"/>
          </a:p>
        </p:txBody>
      </p:sp>
    </p:spTree>
    <p:extLst>
      <p:ext uri="{BB962C8B-B14F-4D97-AF65-F5344CB8AC3E}">
        <p14:creationId xmlns:p14="http://schemas.microsoft.com/office/powerpoint/2010/main" val="16158713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Svařování optických vláken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912" y="1412776"/>
            <a:ext cx="8258175" cy="4876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4419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Svařování optických vláken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48320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Při správném provedení sváru je útlum ve spoji minimální, svár je však značně náchylný k mechanickému poškození a zároveň je třeba zvýšit odolnost sváru před působením okolních vlivů. K tomu se používají speciální smršťovací trubičky. Ty musí být na vlákno navlečeny ještě před zahájením svařování. Svářečky jsou plně automatické, snímají místa vláken kde bude svařování probíhat a obraz přenášejí na LCD panel. Provedou čištění konců vláken a přiblíží je k sobě na vzdálenost svařování. Mezi elektrodami svářečky dojde k zapálení výboje a svaření vláken. </a:t>
            </a:r>
            <a:endParaRPr lang="cs-CZ" sz="2800" dirty="0"/>
          </a:p>
        </p:txBody>
      </p:sp>
    </p:spTree>
    <p:extLst>
      <p:ext uri="{BB962C8B-B14F-4D97-AF65-F5344CB8AC3E}">
        <p14:creationId xmlns:p14="http://schemas.microsoft.com/office/powerpoint/2010/main" val="5313720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Svařování optických vláken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99508" y="1194754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Na obrázku svářečky optických vláken doplň popis jednotlivých částí.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861958"/>
            <a:ext cx="6721375" cy="39692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34106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Svařování optických vláken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299508" y="1194754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Na obrázku svářečky optických vláken doplň popis jednotlivých částí.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2839807"/>
            <a:ext cx="6768752" cy="39972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20433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1094</TotalTime>
  <Words>346</Words>
  <Application>Microsoft Office PowerPoint</Application>
  <PresentationFormat>Předvádění na obrazovce (4:3)</PresentationFormat>
  <Paragraphs>50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71</cp:revision>
  <dcterms:created xsi:type="dcterms:W3CDTF">2014-04-06T14:10:38Z</dcterms:created>
  <dcterms:modified xsi:type="dcterms:W3CDTF">2014-08-28T10:27:40Z</dcterms:modified>
</cp:coreProperties>
</file>