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0" r:id="rId5"/>
    <p:sldId id="288" r:id="rId6"/>
    <p:sldId id="289" r:id="rId7"/>
    <p:sldId id="275" r:id="rId8"/>
    <p:sldId id="290" r:id="rId9"/>
    <p:sldId id="291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556814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Optika/Polymerová optická vlákna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přenos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polymerové vlákno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to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polymerové vlákno a sezmanuje žáky s oblastmi použití.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žáci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doplňují do obrázku polymerového popis jednotlivých částí vlákna,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</a:t>
            </a:r>
            <a:r>
              <a:rPr lang="cs-CZ" sz="2000">
                <a:latin typeface="Times New Roman" pitchFamily="18" charset="0"/>
                <a:ea typeface="Calibri" pitchFamily="34" charset="0"/>
              </a:rPr>
              <a:t>zobrazí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správný popis částí vlákna.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Polymerová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Jedná se o plastické optické vlákno používané v aplikacích kde nejsou kladeny nároky na velkou rychlost přenosu  a vzdálenost přenosu nepřesahuje 100m. Označují se zkratkou POF (</a:t>
            </a:r>
            <a:r>
              <a:rPr lang="cs-CZ" sz="2800" b="1" dirty="0" err="1" smtClean="0"/>
              <a:t>P</a:t>
            </a:r>
            <a:r>
              <a:rPr lang="cs-CZ" sz="2800" dirty="0" err="1" smtClean="0"/>
              <a:t>lastic</a:t>
            </a:r>
            <a:r>
              <a:rPr lang="cs-CZ" sz="2800" dirty="0" smtClean="0"/>
              <a:t> </a:t>
            </a:r>
            <a:r>
              <a:rPr lang="cs-CZ" sz="2800" b="1" dirty="0" err="1" smtClean="0"/>
              <a:t>O</a:t>
            </a:r>
            <a:r>
              <a:rPr lang="cs-CZ" sz="2800" dirty="0" err="1" smtClean="0"/>
              <a:t>ptical</a:t>
            </a:r>
            <a:r>
              <a:rPr lang="cs-CZ" sz="2800" dirty="0" smtClean="0"/>
              <a:t> </a:t>
            </a:r>
            <a:r>
              <a:rPr lang="cs-CZ" sz="2800" b="1" dirty="0" err="1" smtClean="0"/>
              <a:t>F</a:t>
            </a:r>
            <a:r>
              <a:rPr lang="cs-CZ" sz="2800" dirty="0" err="1" smtClean="0"/>
              <a:t>iber</a:t>
            </a:r>
            <a:r>
              <a:rPr lang="cs-CZ" sz="2800" dirty="0" smtClean="0"/>
              <a:t>) a jádro i plášť je tvořen plastem.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61" y="3978691"/>
            <a:ext cx="6012477" cy="1385927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095426" y="5691691"/>
            <a:ext cx="6646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1. Polymerové vlákno; 2. extrudovaný vnitřní plášť; </a:t>
            </a:r>
          </a:p>
          <a:p>
            <a:r>
              <a:rPr lang="cs-CZ" sz="2400" dirty="0" smtClean="0"/>
              <a:t>3. </a:t>
            </a:r>
            <a:r>
              <a:rPr lang="cs-CZ" sz="2400" dirty="0" err="1" smtClean="0"/>
              <a:t>Aramidové</a:t>
            </a:r>
            <a:r>
              <a:rPr lang="cs-CZ" sz="2400" dirty="0" smtClean="0"/>
              <a:t> opletení; 4. plášť vysoce odolný oděru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Polymerová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 hlediska použití rozdělujeme tato vlákna do dvou skupin:</a:t>
            </a:r>
            <a:endParaRPr lang="cs-CZ" sz="2800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Plastová vlákna pro osvětlení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Plastová vlákna pro přenos dat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239754"/>
            <a:ext cx="5791212" cy="340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Polymerová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Použití tohoto typu vláken najde uplatnění především v: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sítích LAN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datových vedeních v automobilech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přístrojích využívaných v medicíně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datových vedeních automatizačních linek</a:t>
            </a:r>
          </a:p>
        </p:txBody>
      </p:sp>
    </p:spTree>
    <p:extLst>
      <p:ext uri="{BB962C8B-B14F-4D97-AF65-F5344CB8AC3E}">
        <p14:creationId xmlns:p14="http://schemas.microsoft.com/office/powerpoint/2010/main" val="285927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Polymerová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Popiš jednotlivé části polymerového optického vlákna.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7200"/>
            <a:ext cx="5934289" cy="136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10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Polymerová optická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Popiš jednotlivé části polymerového optického vlákna.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7200"/>
            <a:ext cx="5934289" cy="1367904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2411760" y="4692708"/>
            <a:ext cx="37827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AutoNum type="arabicPeriod"/>
            </a:pPr>
            <a:r>
              <a:rPr lang="cs-CZ" sz="2400" dirty="0" smtClean="0">
                <a:solidFill>
                  <a:srgbClr val="00B0F0"/>
                </a:solidFill>
              </a:rPr>
              <a:t>Polymerové vlákno</a:t>
            </a:r>
          </a:p>
          <a:p>
            <a:pPr marL="342900" lvl="0" indent="-342900">
              <a:buAutoNum type="arabicPeriod"/>
            </a:pPr>
            <a:r>
              <a:rPr lang="cs-CZ" sz="2400" dirty="0" smtClean="0">
                <a:solidFill>
                  <a:srgbClr val="00B0F0"/>
                </a:solidFill>
              </a:rPr>
              <a:t>extrudovaný </a:t>
            </a:r>
            <a:r>
              <a:rPr lang="cs-CZ" sz="2400" dirty="0">
                <a:solidFill>
                  <a:srgbClr val="00B0F0"/>
                </a:solidFill>
              </a:rPr>
              <a:t>vnitřní </a:t>
            </a:r>
            <a:r>
              <a:rPr lang="cs-CZ" sz="2400" dirty="0" smtClean="0">
                <a:solidFill>
                  <a:srgbClr val="00B0F0"/>
                </a:solidFill>
              </a:rPr>
              <a:t>plášť</a:t>
            </a:r>
          </a:p>
          <a:p>
            <a:pPr marL="342900" lvl="0" indent="-342900">
              <a:buAutoNum type="arabicPeriod"/>
            </a:pPr>
            <a:r>
              <a:rPr lang="cs-CZ" sz="2400" dirty="0" err="1" smtClean="0">
                <a:solidFill>
                  <a:srgbClr val="00B0F0"/>
                </a:solidFill>
              </a:rPr>
              <a:t>Aramidové</a:t>
            </a:r>
            <a:r>
              <a:rPr lang="cs-CZ" sz="2400" dirty="0" smtClean="0">
                <a:solidFill>
                  <a:srgbClr val="00B0F0"/>
                </a:solidFill>
              </a:rPr>
              <a:t> opletení</a:t>
            </a:r>
            <a:endParaRPr lang="cs-CZ" sz="2400" dirty="0">
              <a:solidFill>
                <a:srgbClr val="00B0F0"/>
              </a:solidFill>
            </a:endParaRPr>
          </a:p>
          <a:p>
            <a:pPr marL="342900" lvl="0" indent="-342900">
              <a:buAutoNum type="arabicPeriod"/>
            </a:pPr>
            <a:r>
              <a:rPr lang="cs-CZ" sz="2400" dirty="0" smtClean="0">
                <a:solidFill>
                  <a:srgbClr val="00B0F0"/>
                </a:solidFill>
              </a:rPr>
              <a:t>plášť </a:t>
            </a:r>
            <a:r>
              <a:rPr lang="cs-CZ" sz="2400" dirty="0">
                <a:solidFill>
                  <a:srgbClr val="00B0F0"/>
                </a:solidFill>
              </a:rPr>
              <a:t>vysoce odolný oděru</a:t>
            </a:r>
          </a:p>
        </p:txBody>
      </p:sp>
    </p:spTree>
    <p:extLst>
      <p:ext uri="{BB962C8B-B14F-4D97-AF65-F5344CB8AC3E}">
        <p14:creationId xmlns:p14="http://schemas.microsoft.com/office/powerpoint/2010/main" val="290460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</TotalTime>
  <Words>260</Words>
  <Application>Microsoft Office PowerPoint</Application>
  <PresentationFormat>Předvádění na obrazovce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8</vt:i4>
      </vt:variant>
    </vt:vector>
  </HeadingPairs>
  <TitlesOfParts>
    <vt:vector size="10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61</cp:revision>
  <dcterms:created xsi:type="dcterms:W3CDTF">2014-04-06T14:10:38Z</dcterms:created>
  <dcterms:modified xsi:type="dcterms:W3CDTF">2014-08-28T09:07:44Z</dcterms:modified>
</cp:coreProperties>
</file>