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72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9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676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66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0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323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212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6906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613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861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8282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0238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16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3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560201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VY_32_INOVACE_281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Optika/Optické vlákno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Prosinec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2013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vlákno, přenos, záření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4" y="2924944"/>
            <a:ext cx="7421011" cy="2924583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899594" y="2492896"/>
            <a:ext cx="2322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Řez optickým vláknem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78135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4" y="2924944"/>
            <a:ext cx="7421011" cy="2924583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899594" y="2492896"/>
            <a:ext cx="2322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Řez optickým vláknem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52224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Co je to optické vlákno?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64203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Co je to optické vlákno?	</a:t>
            </a:r>
            <a:r>
              <a:rPr lang="cs-CZ" sz="2800" dirty="0">
                <a:solidFill>
                  <a:schemeClr val="tx2"/>
                </a:solidFill>
              </a:rPr>
              <a:t>J</a:t>
            </a:r>
            <a:r>
              <a:rPr lang="cs-CZ" sz="2800" dirty="0" smtClean="0">
                <a:solidFill>
                  <a:schemeClr val="tx2"/>
                </a:solidFill>
              </a:rPr>
              <a:t>e skleněné nebo plastové vlákno, které prostřednictvím světla přenáší optické záření ve směru své podélné osy.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65438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Co je to optické vlákno?	</a:t>
            </a:r>
            <a:r>
              <a:rPr lang="cs-CZ" sz="2800" dirty="0">
                <a:solidFill>
                  <a:schemeClr val="tx2"/>
                </a:solidFill>
              </a:rPr>
              <a:t>J</a:t>
            </a:r>
            <a:r>
              <a:rPr lang="cs-CZ" sz="2800" dirty="0" smtClean="0">
                <a:solidFill>
                  <a:schemeClr val="tx2"/>
                </a:solidFill>
              </a:rPr>
              <a:t>e skleněné nebo plastové vlákno, které prostřednictvím světla přenáší optické záření ve směru své podélné osy.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Z jakých tří části se skládá optické vlákno?	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33811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Co je to optické vlákno?	</a:t>
            </a:r>
            <a:r>
              <a:rPr lang="cs-CZ" sz="2800" dirty="0">
                <a:solidFill>
                  <a:schemeClr val="tx2"/>
                </a:solidFill>
              </a:rPr>
              <a:t>J</a:t>
            </a:r>
            <a:r>
              <a:rPr lang="cs-CZ" sz="2800" dirty="0" smtClean="0">
                <a:solidFill>
                  <a:schemeClr val="tx2"/>
                </a:solidFill>
              </a:rPr>
              <a:t>e skleněné nebo plastové vlákno, které prostřednictvím světla přenáší optické záření ve směru své podélné osy.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b="1" dirty="0" smtClean="0"/>
              <a:t>Z jakých tří části se skládá optické vlákno?	</a:t>
            </a:r>
            <a:r>
              <a:rPr lang="cs-CZ" sz="2800" dirty="0" smtClean="0">
                <a:solidFill>
                  <a:schemeClr val="tx2"/>
                </a:solidFill>
              </a:rPr>
              <a:t>Jádro, plášť, ochrana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64606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515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293260"/>
            <a:ext cx="8534400" cy="1329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je to optické vlákno a kde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se používá.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tématu optická vlákna,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Optické vlákno</a:t>
            </a:r>
            <a:r>
              <a:rPr lang="cs-CZ" sz="2800" dirty="0"/>
              <a:t> je skleněné nebo </a:t>
            </a:r>
            <a:r>
              <a:rPr lang="cs-CZ" sz="2800" dirty="0" smtClean="0"/>
              <a:t>plastové vlákno</a:t>
            </a:r>
            <a:r>
              <a:rPr lang="cs-CZ" sz="2800" dirty="0"/>
              <a:t>, které prostřednictvím světla přenáší </a:t>
            </a:r>
            <a:r>
              <a:rPr lang="cs-CZ" sz="2800" dirty="0" smtClean="0"/>
              <a:t>signály </a:t>
            </a:r>
            <a:r>
              <a:rPr lang="cs-CZ" sz="2800" dirty="0"/>
              <a:t>ve směru své podélné </a:t>
            </a:r>
            <a:r>
              <a:rPr lang="cs-CZ" sz="2800" dirty="0" smtClean="0"/>
              <a:t>osy.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Optická vlákna umožňují přenos optického záření o vlnových délkách od 200nm do 20</a:t>
            </a:r>
            <a:r>
              <a:rPr lang="cs-CZ" sz="2800" dirty="0"/>
              <a:t>µ</a:t>
            </a:r>
            <a:r>
              <a:rPr lang="cs-CZ" sz="2800" dirty="0" smtClean="0"/>
              <a:t>m, to znamená ultrafialové (UV), viditelné (VIS) a infračervené (IR) optické záření.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Rozsah pracovních teplot optického vlákna dosahuje hodnot -60 °C až +120 °C.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6208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3840427" cy="288032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780927"/>
            <a:ext cx="2549128" cy="3858453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979" y="1783330"/>
            <a:ext cx="4644727" cy="2427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Použití optických vláken: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Telekomunikace a internetové sítě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 průmyslových  podnicích, ve zdravotnictví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 letectví a kosmonautice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 automobilech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 armádě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15295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Výhody přenosu informací optickým vláknem: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Vysoká přenosová rychlost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Postupně klesající cena optických přenosových zařízení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Spolehlivost přenosových systémů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Odolnost proti rušení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Malé rozměry a hmotnost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Nízký útlum vláken i na větší vzdálenosti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4058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Přenos optického záření je možné uskutečnit pomocí: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Optických vláken – jádrem pro přenos záření je sklo nebo plast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Duté světlovody – přenos záření je koncipován v dutinách tenkých trubiček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Kapalinové světlovody – jádrem pro přenos záření je kapalina</a:t>
            </a:r>
          </a:p>
        </p:txBody>
      </p:sp>
    </p:spTree>
    <p:extLst>
      <p:ext uri="{BB962C8B-B14F-4D97-AF65-F5344CB8AC3E}">
        <p14:creationId xmlns:p14="http://schemas.microsoft.com/office/powerpoint/2010/main" val="320452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4" y="2924944"/>
            <a:ext cx="7421011" cy="2924583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899594" y="2492896"/>
            <a:ext cx="2322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Řez optickým vláknem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82773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vlákno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4" y="2924944"/>
            <a:ext cx="7421011" cy="2924583"/>
          </a:xfrm>
          <a:prstGeom prst="rect">
            <a:avLst/>
          </a:prstGeom>
        </p:spPr>
      </p:pic>
      <p:sp>
        <p:nvSpPr>
          <p:cNvPr id="4" name="TextovéPole 3"/>
          <p:cNvSpPr txBox="1"/>
          <p:nvPr/>
        </p:nvSpPr>
        <p:spPr>
          <a:xfrm>
            <a:off x="899594" y="2492896"/>
            <a:ext cx="23229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Řez optickým vláknem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27558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1123</TotalTime>
  <Words>337</Words>
  <Application>Microsoft Office PowerPoint</Application>
  <PresentationFormat>Předvádění na obrazovce (4:3)</PresentationFormat>
  <Paragraphs>73</Paragraphs>
  <Slides>16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16</vt:i4>
      </vt:variant>
    </vt:vector>
  </HeadingPairs>
  <TitlesOfParts>
    <vt:vector size="18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19</cp:revision>
  <dcterms:created xsi:type="dcterms:W3CDTF">2014-04-06T14:10:38Z</dcterms:created>
  <dcterms:modified xsi:type="dcterms:W3CDTF">2014-08-28T07:06:12Z</dcterms:modified>
</cp:coreProperties>
</file>