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2" r:id="rId7"/>
    <p:sldId id="272" r:id="rId8"/>
    <p:sldId id="273" r:id="rId9"/>
    <p:sldId id="274" r:id="rId10"/>
    <p:sldId id="275" r:id="rId11"/>
    <p:sldId id="276" r:id="rId12"/>
    <p:sldId id="277" r:id="rId13"/>
    <p:sldId id="278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82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4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3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2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9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13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7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04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13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4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2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377595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Optika/Šířka pásma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Září 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šířka pásma,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záření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Na vzdálenost 3km je potřeba přenést optický signál o kmitočtu 250 MHz. Optický kabel o jaké minimální šířce pásma musíme použít, aby byl zajištěn spolehlivý přenos?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 smtClean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78935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/>
              <a:t>Na vzdálenost 3km je potřeba přenést optický signál o kmitočtu 250 MHz. Optický kabel o jaké minimální šířce pásma musíme použít, aby byl zajištěn spolehlivý přenos?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smtClean="0"/>
              <a:t>		</a:t>
            </a:r>
            <a:r>
              <a:rPr lang="cs-CZ" sz="2800" smtClean="0">
                <a:solidFill>
                  <a:srgbClr val="0070C0"/>
                </a:solidFill>
              </a:rPr>
              <a:t>250 MHz x 3 km = </a:t>
            </a:r>
            <a:r>
              <a:rPr lang="cs-CZ" sz="2800" b="1" smtClean="0">
                <a:solidFill>
                  <a:srgbClr val="0070C0"/>
                </a:solidFill>
              </a:rPr>
              <a:t>750 MHz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 smtClean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3833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šířka pásma u optických vláken, jako jeden z parametrů optických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358722"/>
            <a:ext cx="83058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řeší početní úlohy k tématu šířka pásma optického vlákna.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Hlavní parametry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Základní parametry: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b="1" dirty="0" smtClean="0"/>
              <a:t>Šířka pásma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Disperze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Numerická apertura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Útlum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Minimální poloměr ohybu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Obsah OH</a:t>
            </a:r>
            <a:r>
              <a:rPr lang="cs-CZ" sz="2800" b="1" baseline="30000" dirty="0" smtClean="0"/>
              <a:t>-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obsah MFD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Udává nejvyšší kmitočet signálu, který může být vláknem spolehlivě přenesen na vzdálenost jednoho kilometru bez nadměrného zkreslení. Šířka pásma je udávána v jednotkách MHz.km. Závisí na konstrukčním uspořádání, na materiálu, ze kterého je optické vlákno vyrobeno a na vlnové délce optického signálu. Právě vlnová délka má na šířku pásma obrovský vliv a s vlnovou délkou optického signálu se mění také útlum optického vlákna. </a:t>
            </a:r>
            <a:r>
              <a:rPr lang="cs-CZ" sz="2800" dirty="0"/>
              <a:t>Například vlákno, které má na vlnové délce 850 </a:t>
            </a:r>
            <a:r>
              <a:rPr lang="cs-CZ" sz="2800" dirty="0" err="1"/>
              <a:t>nm</a:t>
            </a:r>
            <a:r>
              <a:rPr lang="cs-CZ" sz="2800" dirty="0"/>
              <a:t> šířku pásma 160 Mhz.km, může mít na vlnové délce 1300 </a:t>
            </a:r>
            <a:r>
              <a:rPr lang="cs-CZ" sz="2800" dirty="0" err="1"/>
              <a:t>nm</a:t>
            </a:r>
            <a:r>
              <a:rPr lang="cs-CZ" sz="2800" dirty="0"/>
              <a:t> šířku pásma 500 MHz.km</a:t>
            </a:r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Příklad významu parametru MHz.km 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 optickém kabelu je výrobcem udávána šířka pásma  400 MHz.km. Šířka pásma přenášeného optického signálu je 200 MHz. To znamená, že tento optický signál můžeme uvedeným vláknem spolehlivě přenést na vzdálenost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	</a:t>
            </a:r>
            <a:r>
              <a:rPr lang="cs-CZ" sz="2800" dirty="0" smtClean="0"/>
              <a:t>	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	</a:t>
            </a:r>
            <a:r>
              <a:rPr lang="cs-CZ" sz="2800" dirty="0" smtClean="0"/>
              <a:t>	400 MHz : 200 MHz = </a:t>
            </a:r>
            <a:r>
              <a:rPr lang="cs-CZ" sz="2800" b="1" dirty="0" smtClean="0"/>
              <a:t>2 km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4058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Kdybychom chtěli tímto vláknem přenést optický signál o kmitočtu 800 MHz, změnila by se vzdálenost spolehlivého přenosu následovně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	400 MHz : 800 MHz = </a:t>
            </a:r>
            <a:r>
              <a:rPr lang="cs-CZ" sz="2800" b="1" dirty="0" smtClean="0"/>
              <a:t>0,5 km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5046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Pokud bychom přenášeli optický signál na vzdálenost 400 m, může být kmitočet přenášeného optického signálu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	400 MHz : 0,4 km = </a:t>
            </a:r>
            <a:r>
              <a:rPr lang="cs-CZ" sz="2800" b="1" dirty="0" smtClean="0"/>
              <a:t>1000 MHz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3148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Optickým vláknem s udávanou šířkou pásma 800 MHz potřebujeme přenést signál o kmitočtu 200 MHz. Jaká bude maximální vzdálenost přenosu, aby byla zajištěna spolehlivost přenosu?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296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Šířka pásma optického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Optickým vláknem s udávanou šířkou pásma 600 MHz potřebujeme přenést signál o kmitočtu 150 MHz. Jaká bude maximální vzdálenost přenosu, aby byla zajištěna spolehlivost přenosu?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Řešení: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		</a:t>
            </a:r>
            <a:r>
              <a:rPr lang="cs-CZ" sz="2800" dirty="0" smtClean="0">
                <a:solidFill>
                  <a:srgbClr val="0070C0"/>
                </a:solidFill>
              </a:rPr>
              <a:t>600 MHz : 150 MHz = </a:t>
            </a:r>
            <a:r>
              <a:rPr lang="cs-CZ" sz="2800" b="1" dirty="0" smtClean="0">
                <a:solidFill>
                  <a:srgbClr val="0070C0"/>
                </a:solidFill>
              </a:rPr>
              <a:t>4 km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64210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457</Words>
  <Application>Microsoft Office PowerPoint</Application>
  <PresentationFormat>Předvádění na obrazovce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22</cp:revision>
  <dcterms:created xsi:type="dcterms:W3CDTF">2014-04-06T14:10:38Z</dcterms:created>
  <dcterms:modified xsi:type="dcterms:W3CDTF">2014-08-28T07:25:39Z</dcterms:modified>
</cp:coreProperties>
</file>