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79" r:id="rId7"/>
    <p:sldId id="281" r:id="rId8"/>
    <p:sldId id="280" r:id="rId9"/>
    <p:sldId id="283" r:id="rId10"/>
    <p:sldId id="285" r:id="rId11"/>
    <p:sldId id="275" r:id="rId12"/>
    <p:sldId id="286" r:id="rId13"/>
    <p:sldId id="278" r:id="rId14"/>
    <p:sldId id="287" r:id="rId15"/>
    <p:sldId id="288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82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4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3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2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9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13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7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04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13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4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2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38384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VY_32_INOVACE_286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Optika/Disperze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parametry, disperze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nejběžnější typy disperze u optických vláken.</a:t>
            </a:r>
          </a:p>
        </p:txBody>
      </p:sp>
    </p:spTree>
    <p:extLst>
      <p:ext uri="{BB962C8B-B14F-4D97-AF65-F5344CB8AC3E}">
        <p14:creationId xmlns:p14="http://schemas.microsoft.com/office/powerpoint/2010/main" val="16421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nejběžnější typy disperze u optických vláken.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F0"/>
                </a:solidFill>
              </a:rPr>
              <a:t>Je to disperze vidová a chromatická.</a:t>
            </a:r>
          </a:p>
        </p:txBody>
      </p:sp>
    </p:spTree>
    <p:extLst>
      <p:ext uri="{BB962C8B-B14F-4D97-AF65-F5344CB8AC3E}">
        <p14:creationId xmlns:p14="http://schemas.microsoft.com/office/powerpoint/2010/main" val="19517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0399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3999"/>
            <a:ext cx="8610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Nakresli průběh drah paprsků v </a:t>
            </a:r>
            <a:r>
              <a:rPr lang="cs-CZ" sz="2800" dirty="0" err="1" smtClean="0"/>
              <a:t>mnohavidovém</a:t>
            </a:r>
            <a:r>
              <a:rPr lang="cs-CZ" sz="2800" dirty="0" smtClean="0"/>
              <a:t> vláknu a vysvětli čím je způsobená vidová disperze 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88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0399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  <a:endParaRPr lang="cs-CZ" sz="4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Nakresli průběh drah paprsků v </a:t>
            </a:r>
            <a:r>
              <a:rPr lang="cs-CZ" sz="2800" dirty="0" err="1" smtClean="0"/>
              <a:t>mnohavidovém</a:t>
            </a:r>
            <a:r>
              <a:rPr lang="cs-CZ" sz="2800" dirty="0" smtClean="0"/>
              <a:t> vláknu a vysvětli čím je způsobená vidová disperze 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srgbClr val="00B0F0"/>
                </a:solidFill>
              </a:rPr>
              <a:t>Vidová disperze je způsobená </a:t>
            </a:r>
            <a:r>
              <a:rPr lang="cs-CZ" sz="2800" dirty="0">
                <a:solidFill>
                  <a:srgbClr val="00B0F0"/>
                </a:solidFill>
              </a:rPr>
              <a:t>rozdílnou délkou drah jednotlivých optických paprsků ve vlákně, čímž se liší i časové okamžiky dosažení konce </a:t>
            </a:r>
            <a:r>
              <a:rPr lang="cs-CZ" sz="2800" dirty="0" smtClean="0">
                <a:solidFill>
                  <a:srgbClr val="00B0F0"/>
                </a:solidFill>
              </a:rPr>
              <a:t>vlákna. </a:t>
            </a:r>
            <a:endParaRPr lang="cs-CZ" sz="2800" dirty="0">
              <a:solidFill>
                <a:srgbClr val="00B0F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>
              <a:solidFill>
                <a:srgbClr val="00B0F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468" y="3697062"/>
            <a:ext cx="6099061" cy="97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to disperze 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disperze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, kreslí průběh paprsků optického záření v mnohovidovém vláknu.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o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/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 NA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Obsah OH</a:t>
            </a:r>
            <a:r>
              <a:rPr lang="cs-CZ" sz="2800" b="1" baseline="30000" dirty="0" smtClean="0"/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obsah MFD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Disperze je příčinou zkreslení optického signálu na konci optického vlákna, vlivem lomu signálu v optickém prostředí.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Disperzi můžeme rozdělit na: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vidovou disperzi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c</a:t>
            </a:r>
            <a:r>
              <a:rPr lang="cs-CZ" sz="2800" dirty="0" smtClean="0"/>
              <a:t>hromatickou disperzi</a:t>
            </a:r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5475" y="1524000"/>
            <a:ext cx="861060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Vidová disperze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Uplatňuje se v </a:t>
            </a:r>
            <a:r>
              <a:rPr lang="cs-CZ" sz="2800" dirty="0" err="1" smtClean="0"/>
              <a:t>mnohavidových</a:t>
            </a:r>
            <a:r>
              <a:rPr lang="cs-CZ" sz="2800" dirty="0" smtClean="0"/>
              <a:t> vláknech a je způsobená rozdílnou délkou drah jednotlivých optických paprsků ve vlákně, čímž se liší i časové okamžiky dosažení konce vlákna ( obr. 1 ). Od vstupního impulzu se výstupní impulz jednotlivých paprsků liší svým tvarem a také velikosti amplitudy ( obr.2 ).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8187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635" y="1340768"/>
            <a:ext cx="6352381" cy="124761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725" y="2834356"/>
            <a:ext cx="5447619" cy="3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5475" y="1524000"/>
            <a:ext cx="86106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Vidová disperze se projevuje především při přenosu optických signálu na delší vzdálenosti a omezuje tak i počet impulzů, které mohou být vyslány za určitou časovou jednotku. Zároveň omezuje mezní šířku pásma , přenosovou rychlost a vzdálenost, na kterou jsou optické signály přenášeny. 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se vidová disperze neprojevuje.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5307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85475" y="1524000"/>
            <a:ext cx="86106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Chromatická disperze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Zdroje optického signálu nejsou ideálně monochromatické, jelikož se optické záření skládá z určitého spektra vlnových délek. Složky tohoto spektra mají ve vláknu různé rychlosti šíření a s vlnovou délkou se mění i index lomu. Díky tomu dorazí jednotlivé spektrální složky na konec vlákna v různých časových okamžicích, jsou vzájemně časově posunuté a mají tak jiný průběh než na začátku optického vlákna ( obr.3 ).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2864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Disperze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9330" y="444731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Jelikož </a:t>
            </a:r>
            <a:r>
              <a:rPr lang="cs-CZ" sz="2800" dirty="0"/>
              <a:t>disperze omezuje šířku pásma vlákna, vzniká tím omezení z hlediska vzdálenosti, na kterou můžeme data přenášet.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410" y="1988840"/>
            <a:ext cx="5116530" cy="179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83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462</Words>
  <Application>Microsoft Office PowerPoint</Application>
  <PresentationFormat>Předvádění na obrazovce (4:3)</PresentationFormat>
  <Paragraphs>69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44</cp:revision>
  <dcterms:created xsi:type="dcterms:W3CDTF">2014-04-06T14:10:38Z</dcterms:created>
  <dcterms:modified xsi:type="dcterms:W3CDTF">2014-08-28T07:28:15Z</dcterms:modified>
</cp:coreProperties>
</file>